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59" r:id="rId2"/>
    <p:sldId id="293" r:id="rId3"/>
    <p:sldId id="282" r:id="rId4"/>
    <p:sldId id="317" r:id="rId5"/>
    <p:sldId id="312" r:id="rId6"/>
    <p:sldId id="330" r:id="rId7"/>
    <p:sldId id="331" r:id="rId8"/>
    <p:sldId id="332" r:id="rId9"/>
    <p:sldId id="333" r:id="rId10"/>
    <p:sldId id="311" r:id="rId11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4" autoAdjust="0"/>
    <p:restoredTop sz="94660"/>
  </p:normalViewPr>
  <p:slideViewPr>
    <p:cSldViewPr>
      <p:cViewPr varScale="1">
        <p:scale>
          <a:sx n="115" d="100"/>
          <a:sy n="115" d="100"/>
        </p:scale>
        <p:origin x="15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D7EEFD-8A4A-4402-B898-B701C4C891B0}" type="doc">
      <dgm:prSet loTypeId="urn:microsoft.com/office/officeart/2005/8/layout/hierarchy1" loCatId="hierarchy" qsTypeId="urn:microsoft.com/office/officeart/2005/8/quickstyle/3d2" qsCatId="3D" csTypeId="urn:microsoft.com/office/officeart/2005/8/colors/accent4_3" csCatId="accent4" phldr="1"/>
      <dgm:spPr/>
      <dgm:t>
        <a:bodyPr/>
        <a:lstStyle/>
        <a:p>
          <a:endParaRPr lang="en-US"/>
        </a:p>
      </dgm:t>
    </dgm:pt>
    <dgm:pt modelId="{7D2A7C68-915A-4729-BD3D-687ED1C8C369}">
      <dgm:prSet phldrT="[Text]"/>
      <dgm:spPr/>
      <dgm:t>
        <a:bodyPr/>
        <a:lstStyle/>
        <a:p>
          <a:r>
            <a:rPr lang="en-US" b="1" dirty="0"/>
            <a:t>Homeostatic Environment Chamber</a:t>
          </a:r>
        </a:p>
      </dgm:t>
    </dgm:pt>
    <dgm:pt modelId="{D5C7D7C4-B370-4D94-9F59-272130C9FDC0}" type="parTrans" cxnId="{84661ECC-DAF4-4772-9540-978AB2DA133E}">
      <dgm:prSet/>
      <dgm:spPr/>
      <dgm:t>
        <a:bodyPr/>
        <a:lstStyle/>
        <a:p>
          <a:endParaRPr lang="en-US"/>
        </a:p>
      </dgm:t>
    </dgm:pt>
    <dgm:pt modelId="{6FDD859C-0C07-4CC0-949F-4D8DC382EA1E}" type="sibTrans" cxnId="{84661ECC-DAF4-4772-9540-978AB2DA133E}">
      <dgm:prSet/>
      <dgm:spPr/>
      <dgm:t>
        <a:bodyPr/>
        <a:lstStyle/>
        <a:p>
          <a:endParaRPr lang="en-US"/>
        </a:p>
      </dgm:t>
    </dgm:pt>
    <dgm:pt modelId="{1AA963A8-DB59-4966-92F5-48AC9B9A65D0}">
      <dgm:prSet phldrT="[Text]"/>
      <dgm:spPr/>
      <dgm:t>
        <a:bodyPr/>
        <a:lstStyle/>
        <a:p>
          <a:r>
            <a:rPr lang="en-US" b="1" dirty="0"/>
            <a:t>pH Sensor</a:t>
          </a:r>
        </a:p>
      </dgm:t>
    </dgm:pt>
    <dgm:pt modelId="{FD792FBE-5B12-45D0-A919-9E1ADE3E6AD8}" type="parTrans" cxnId="{356D0080-7B27-47EE-A5A6-D72F5AE685E4}">
      <dgm:prSet/>
      <dgm:spPr/>
      <dgm:t>
        <a:bodyPr/>
        <a:lstStyle/>
        <a:p>
          <a:endParaRPr lang="en-US"/>
        </a:p>
      </dgm:t>
    </dgm:pt>
    <dgm:pt modelId="{0BEB1AFF-3ED4-4E79-95C7-006CB8AE5FE5}" type="sibTrans" cxnId="{356D0080-7B27-47EE-A5A6-D72F5AE685E4}">
      <dgm:prSet/>
      <dgm:spPr/>
      <dgm:t>
        <a:bodyPr/>
        <a:lstStyle/>
        <a:p>
          <a:endParaRPr lang="en-US"/>
        </a:p>
      </dgm:t>
    </dgm:pt>
    <dgm:pt modelId="{6BED5C8E-23ED-4C98-917A-C5B151874762}">
      <dgm:prSet phldrT="[Text]"/>
      <dgm:spPr/>
      <dgm:t>
        <a:bodyPr/>
        <a:lstStyle/>
        <a:p>
          <a:r>
            <a:rPr lang="en-US" b="1" dirty="0"/>
            <a:t>Humidity Sensor</a:t>
          </a:r>
        </a:p>
      </dgm:t>
    </dgm:pt>
    <dgm:pt modelId="{0F3E58E5-B549-422E-9910-C960BCA712E3}" type="parTrans" cxnId="{72EC8541-010A-4217-B692-857DB52AE244}">
      <dgm:prSet/>
      <dgm:spPr/>
      <dgm:t>
        <a:bodyPr/>
        <a:lstStyle/>
        <a:p>
          <a:endParaRPr lang="en-US"/>
        </a:p>
      </dgm:t>
    </dgm:pt>
    <dgm:pt modelId="{97514D4E-078D-4B4A-8116-2DEA2E05266D}" type="sibTrans" cxnId="{72EC8541-010A-4217-B692-857DB52AE244}">
      <dgm:prSet/>
      <dgm:spPr/>
      <dgm:t>
        <a:bodyPr/>
        <a:lstStyle/>
        <a:p>
          <a:endParaRPr lang="en-US"/>
        </a:p>
      </dgm:t>
    </dgm:pt>
    <dgm:pt modelId="{AE104F10-0FBA-4120-AAD3-C7119E980AAE}">
      <dgm:prSet/>
      <dgm:spPr/>
      <dgm:t>
        <a:bodyPr/>
        <a:lstStyle/>
        <a:p>
          <a:r>
            <a:rPr lang="en-US" b="1" dirty="0"/>
            <a:t>CO</a:t>
          </a:r>
          <a:r>
            <a:rPr lang="en-US" b="1" baseline="-25000" dirty="0"/>
            <a:t>2</a:t>
          </a:r>
          <a:r>
            <a:rPr lang="en-US" b="1" dirty="0"/>
            <a:t> Sensor</a:t>
          </a:r>
        </a:p>
      </dgm:t>
    </dgm:pt>
    <dgm:pt modelId="{346AC05C-AE24-4224-B739-16E9F75FE620}" type="parTrans" cxnId="{B92C8880-AEFA-40EA-A919-F5EA670AA606}">
      <dgm:prSet/>
      <dgm:spPr/>
      <dgm:t>
        <a:bodyPr/>
        <a:lstStyle/>
        <a:p>
          <a:endParaRPr lang="en-US"/>
        </a:p>
      </dgm:t>
    </dgm:pt>
    <dgm:pt modelId="{82C9CC1C-ECA6-4112-98E9-BBBA63178AC1}" type="sibTrans" cxnId="{B92C8880-AEFA-40EA-A919-F5EA670AA606}">
      <dgm:prSet/>
      <dgm:spPr/>
      <dgm:t>
        <a:bodyPr/>
        <a:lstStyle/>
        <a:p>
          <a:endParaRPr lang="en-US"/>
        </a:p>
      </dgm:t>
    </dgm:pt>
    <dgm:pt modelId="{8A15D334-D8CB-4C97-B823-717970449570}">
      <dgm:prSet/>
      <dgm:spPr/>
      <dgm:t>
        <a:bodyPr/>
        <a:lstStyle/>
        <a:p>
          <a:r>
            <a:rPr lang="en-US" b="1" dirty="0"/>
            <a:t>Temperature Sensor</a:t>
          </a:r>
        </a:p>
      </dgm:t>
    </dgm:pt>
    <dgm:pt modelId="{35FCD920-1443-4CA7-8BEE-5877724CC7DF}" type="parTrans" cxnId="{8F79D970-5E42-4D0C-BB6E-139F53674969}">
      <dgm:prSet/>
      <dgm:spPr/>
      <dgm:t>
        <a:bodyPr/>
        <a:lstStyle/>
        <a:p>
          <a:endParaRPr lang="en-US"/>
        </a:p>
      </dgm:t>
    </dgm:pt>
    <dgm:pt modelId="{480956F8-AB41-40E1-8F91-AC5C7BAC71A9}" type="sibTrans" cxnId="{8F79D970-5E42-4D0C-BB6E-139F53674969}">
      <dgm:prSet/>
      <dgm:spPr/>
      <dgm:t>
        <a:bodyPr/>
        <a:lstStyle/>
        <a:p>
          <a:endParaRPr lang="en-US"/>
        </a:p>
      </dgm:t>
    </dgm:pt>
    <dgm:pt modelId="{55A75EBD-F969-4A59-9C93-83D607EA059B}">
      <dgm:prSet phldrT="[Text]"/>
      <dgm:spPr/>
      <dgm:t>
        <a:bodyPr/>
        <a:lstStyle/>
        <a:p>
          <a:r>
            <a:rPr lang="en-US" b="1" dirty="0" smtClean="0"/>
            <a:t>Controller</a:t>
          </a:r>
          <a:endParaRPr lang="en-US" b="1" dirty="0"/>
        </a:p>
      </dgm:t>
    </dgm:pt>
    <dgm:pt modelId="{C194D47F-1C6B-4276-8083-547EA159477F}" type="parTrans" cxnId="{0272C287-7416-4A0D-9435-6ADC6CCA9E2D}">
      <dgm:prSet/>
      <dgm:spPr/>
      <dgm:t>
        <a:bodyPr/>
        <a:lstStyle/>
        <a:p>
          <a:endParaRPr lang="en-US"/>
        </a:p>
      </dgm:t>
    </dgm:pt>
    <dgm:pt modelId="{73938200-DEDC-4ACE-AB3A-8F6D8A8BFBC5}" type="sibTrans" cxnId="{0272C287-7416-4A0D-9435-6ADC6CCA9E2D}">
      <dgm:prSet/>
      <dgm:spPr/>
      <dgm:t>
        <a:bodyPr/>
        <a:lstStyle/>
        <a:p>
          <a:endParaRPr lang="en-US"/>
        </a:p>
      </dgm:t>
    </dgm:pt>
    <dgm:pt modelId="{3B60B726-0B67-41CD-8C71-8437A7B6271E}" type="pres">
      <dgm:prSet presAssocID="{70D7EEFD-8A4A-4402-B898-B701C4C891B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9D61808-363C-44A9-B90B-8706E2BEA28E}" type="pres">
      <dgm:prSet presAssocID="{7D2A7C68-915A-4729-BD3D-687ED1C8C369}" presName="hierRoot1" presStyleCnt="0"/>
      <dgm:spPr/>
      <dgm:t>
        <a:bodyPr/>
        <a:lstStyle/>
        <a:p>
          <a:endParaRPr lang="en-US"/>
        </a:p>
      </dgm:t>
    </dgm:pt>
    <dgm:pt modelId="{B0BA2625-05CC-4A60-B9EB-B511D29C1A61}" type="pres">
      <dgm:prSet presAssocID="{7D2A7C68-915A-4729-BD3D-687ED1C8C369}" presName="composite" presStyleCnt="0"/>
      <dgm:spPr/>
      <dgm:t>
        <a:bodyPr/>
        <a:lstStyle/>
        <a:p>
          <a:endParaRPr lang="en-US"/>
        </a:p>
      </dgm:t>
    </dgm:pt>
    <dgm:pt modelId="{27AEAED6-D2BB-4D96-8605-A80898DBC1FB}" type="pres">
      <dgm:prSet presAssocID="{7D2A7C68-915A-4729-BD3D-687ED1C8C369}" presName="background" presStyleLbl="node0" presStyleIdx="0" presStyleCnt="1"/>
      <dgm:spPr/>
      <dgm:t>
        <a:bodyPr/>
        <a:lstStyle/>
        <a:p>
          <a:endParaRPr lang="en-US"/>
        </a:p>
      </dgm:t>
    </dgm:pt>
    <dgm:pt modelId="{686212DA-E39B-437D-9558-036EA7D57E6A}" type="pres">
      <dgm:prSet presAssocID="{7D2A7C68-915A-4729-BD3D-687ED1C8C369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F58D642-8E9F-42CD-9B9A-16494558F8BE}" type="pres">
      <dgm:prSet presAssocID="{7D2A7C68-915A-4729-BD3D-687ED1C8C369}" presName="hierChild2" presStyleCnt="0"/>
      <dgm:spPr/>
      <dgm:t>
        <a:bodyPr/>
        <a:lstStyle/>
        <a:p>
          <a:endParaRPr lang="en-US"/>
        </a:p>
      </dgm:t>
    </dgm:pt>
    <dgm:pt modelId="{984080E1-81EA-4DAF-B39A-C9911B4A5B24}" type="pres">
      <dgm:prSet presAssocID="{FD792FBE-5B12-45D0-A919-9E1ADE3E6AD8}" presName="Name10" presStyleLbl="parChTrans1D2" presStyleIdx="0" presStyleCnt="5"/>
      <dgm:spPr/>
      <dgm:t>
        <a:bodyPr/>
        <a:lstStyle/>
        <a:p>
          <a:endParaRPr lang="en-US"/>
        </a:p>
      </dgm:t>
    </dgm:pt>
    <dgm:pt modelId="{1D4003C9-EB60-4B98-93E7-7991F8F89645}" type="pres">
      <dgm:prSet presAssocID="{1AA963A8-DB59-4966-92F5-48AC9B9A65D0}" presName="hierRoot2" presStyleCnt="0"/>
      <dgm:spPr/>
      <dgm:t>
        <a:bodyPr/>
        <a:lstStyle/>
        <a:p>
          <a:endParaRPr lang="en-US"/>
        </a:p>
      </dgm:t>
    </dgm:pt>
    <dgm:pt modelId="{98A637F6-BC7C-4302-8AB4-94E53C3C3661}" type="pres">
      <dgm:prSet presAssocID="{1AA963A8-DB59-4966-92F5-48AC9B9A65D0}" presName="composite2" presStyleCnt="0"/>
      <dgm:spPr/>
      <dgm:t>
        <a:bodyPr/>
        <a:lstStyle/>
        <a:p>
          <a:endParaRPr lang="en-US"/>
        </a:p>
      </dgm:t>
    </dgm:pt>
    <dgm:pt modelId="{02F24A86-CFE9-4A09-925F-158D602D747D}" type="pres">
      <dgm:prSet presAssocID="{1AA963A8-DB59-4966-92F5-48AC9B9A65D0}" presName="background2" presStyleLbl="node2" presStyleIdx="0" presStyleCnt="5"/>
      <dgm:spPr/>
      <dgm:t>
        <a:bodyPr/>
        <a:lstStyle/>
        <a:p>
          <a:endParaRPr lang="en-US"/>
        </a:p>
      </dgm:t>
    </dgm:pt>
    <dgm:pt modelId="{695A2963-C87F-4222-BAED-2E5E0804B555}" type="pres">
      <dgm:prSet presAssocID="{1AA963A8-DB59-4966-92F5-48AC9B9A65D0}" presName="text2" presStyleLbl="fgAcc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CE8DB92-D16A-4236-B0C8-E782F882513E}" type="pres">
      <dgm:prSet presAssocID="{1AA963A8-DB59-4966-92F5-48AC9B9A65D0}" presName="hierChild3" presStyleCnt="0"/>
      <dgm:spPr/>
      <dgm:t>
        <a:bodyPr/>
        <a:lstStyle/>
        <a:p>
          <a:endParaRPr lang="en-US"/>
        </a:p>
      </dgm:t>
    </dgm:pt>
    <dgm:pt modelId="{A8836304-9FE1-4E21-83EE-190D4FCD0208}" type="pres">
      <dgm:prSet presAssocID="{35FCD920-1443-4CA7-8BEE-5877724CC7DF}" presName="Name10" presStyleLbl="parChTrans1D2" presStyleIdx="1" presStyleCnt="5"/>
      <dgm:spPr/>
      <dgm:t>
        <a:bodyPr/>
        <a:lstStyle/>
        <a:p>
          <a:endParaRPr lang="en-US"/>
        </a:p>
      </dgm:t>
    </dgm:pt>
    <dgm:pt modelId="{980FECA1-DF4D-427E-9882-850116D8FD99}" type="pres">
      <dgm:prSet presAssocID="{8A15D334-D8CB-4C97-B823-717970449570}" presName="hierRoot2" presStyleCnt="0"/>
      <dgm:spPr/>
      <dgm:t>
        <a:bodyPr/>
        <a:lstStyle/>
        <a:p>
          <a:endParaRPr lang="en-US"/>
        </a:p>
      </dgm:t>
    </dgm:pt>
    <dgm:pt modelId="{0D364CCC-2118-4B88-AB6B-EB7297B769CC}" type="pres">
      <dgm:prSet presAssocID="{8A15D334-D8CB-4C97-B823-717970449570}" presName="composite2" presStyleCnt="0"/>
      <dgm:spPr/>
      <dgm:t>
        <a:bodyPr/>
        <a:lstStyle/>
        <a:p>
          <a:endParaRPr lang="en-US"/>
        </a:p>
      </dgm:t>
    </dgm:pt>
    <dgm:pt modelId="{91E43FDD-537B-40E3-B754-134EF4FF33EE}" type="pres">
      <dgm:prSet presAssocID="{8A15D334-D8CB-4C97-B823-717970449570}" presName="background2" presStyleLbl="node2" presStyleIdx="1" presStyleCnt="5"/>
      <dgm:spPr/>
      <dgm:t>
        <a:bodyPr/>
        <a:lstStyle/>
        <a:p>
          <a:endParaRPr lang="en-US"/>
        </a:p>
      </dgm:t>
    </dgm:pt>
    <dgm:pt modelId="{B72B00F2-2654-49D0-A6EC-09B42E334533}" type="pres">
      <dgm:prSet presAssocID="{8A15D334-D8CB-4C97-B823-717970449570}" presName="text2" presStyleLbl="fgAcc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5CC66A2-C238-4442-9965-7286697216BA}" type="pres">
      <dgm:prSet presAssocID="{8A15D334-D8CB-4C97-B823-717970449570}" presName="hierChild3" presStyleCnt="0"/>
      <dgm:spPr/>
      <dgm:t>
        <a:bodyPr/>
        <a:lstStyle/>
        <a:p>
          <a:endParaRPr lang="en-US"/>
        </a:p>
      </dgm:t>
    </dgm:pt>
    <dgm:pt modelId="{69B91B1F-66A4-4F23-9EC3-2E2611876E8B}" type="pres">
      <dgm:prSet presAssocID="{346AC05C-AE24-4224-B739-16E9F75FE620}" presName="Name10" presStyleLbl="parChTrans1D2" presStyleIdx="2" presStyleCnt="5"/>
      <dgm:spPr/>
      <dgm:t>
        <a:bodyPr/>
        <a:lstStyle/>
        <a:p>
          <a:endParaRPr lang="en-US"/>
        </a:p>
      </dgm:t>
    </dgm:pt>
    <dgm:pt modelId="{5D6C5889-2185-45DD-BFC4-438F99010B48}" type="pres">
      <dgm:prSet presAssocID="{AE104F10-0FBA-4120-AAD3-C7119E980AAE}" presName="hierRoot2" presStyleCnt="0"/>
      <dgm:spPr/>
      <dgm:t>
        <a:bodyPr/>
        <a:lstStyle/>
        <a:p>
          <a:endParaRPr lang="en-US"/>
        </a:p>
      </dgm:t>
    </dgm:pt>
    <dgm:pt modelId="{B56BDB3B-9000-4B98-A1A8-F6C45007DF89}" type="pres">
      <dgm:prSet presAssocID="{AE104F10-0FBA-4120-AAD3-C7119E980AAE}" presName="composite2" presStyleCnt="0"/>
      <dgm:spPr/>
      <dgm:t>
        <a:bodyPr/>
        <a:lstStyle/>
        <a:p>
          <a:endParaRPr lang="en-US"/>
        </a:p>
      </dgm:t>
    </dgm:pt>
    <dgm:pt modelId="{B9955572-0773-43CC-9755-F299D7EE2DC8}" type="pres">
      <dgm:prSet presAssocID="{AE104F10-0FBA-4120-AAD3-C7119E980AAE}" presName="background2" presStyleLbl="node2" presStyleIdx="2" presStyleCnt="5"/>
      <dgm:spPr/>
      <dgm:t>
        <a:bodyPr/>
        <a:lstStyle/>
        <a:p>
          <a:endParaRPr lang="en-US"/>
        </a:p>
      </dgm:t>
    </dgm:pt>
    <dgm:pt modelId="{4DCB4AC4-3345-4FC3-B9DC-A849B530FEA0}" type="pres">
      <dgm:prSet presAssocID="{AE104F10-0FBA-4120-AAD3-C7119E980AAE}" presName="text2" presStyleLbl="fgAcc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9C8BC9-6E27-4BEC-8B2D-E855FD6677AE}" type="pres">
      <dgm:prSet presAssocID="{AE104F10-0FBA-4120-AAD3-C7119E980AAE}" presName="hierChild3" presStyleCnt="0"/>
      <dgm:spPr/>
      <dgm:t>
        <a:bodyPr/>
        <a:lstStyle/>
        <a:p>
          <a:endParaRPr lang="en-US"/>
        </a:p>
      </dgm:t>
    </dgm:pt>
    <dgm:pt modelId="{8DE33F8C-3537-4237-B498-109BC73B3105}" type="pres">
      <dgm:prSet presAssocID="{0F3E58E5-B549-422E-9910-C960BCA712E3}" presName="Name10" presStyleLbl="parChTrans1D2" presStyleIdx="3" presStyleCnt="5"/>
      <dgm:spPr/>
      <dgm:t>
        <a:bodyPr/>
        <a:lstStyle/>
        <a:p>
          <a:endParaRPr lang="en-US"/>
        </a:p>
      </dgm:t>
    </dgm:pt>
    <dgm:pt modelId="{AC458D1B-8617-41F9-8362-35CEDF597768}" type="pres">
      <dgm:prSet presAssocID="{6BED5C8E-23ED-4C98-917A-C5B151874762}" presName="hierRoot2" presStyleCnt="0"/>
      <dgm:spPr/>
      <dgm:t>
        <a:bodyPr/>
        <a:lstStyle/>
        <a:p>
          <a:endParaRPr lang="en-US"/>
        </a:p>
      </dgm:t>
    </dgm:pt>
    <dgm:pt modelId="{DBA0E511-F232-4CC7-B85E-49800381C4F9}" type="pres">
      <dgm:prSet presAssocID="{6BED5C8E-23ED-4C98-917A-C5B151874762}" presName="composite2" presStyleCnt="0"/>
      <dgm:spPr/>
      <dgm:t>
        <a:bodyPr/>
        <a:lstStyle/>
        <a:p>
          <a:endParaRPr lang="en-US"/>
        </a:p>
      </dgm:t>
    </dgm:pt>
    <dgm:pt modelId="{CCEC6BB7-EC33-4B64-B604-FD3230367680}" type="pres">
      <dgm:prSet presAssocID="{6BED5C8E-23ED-4C98-917A-C5B151874762}" presName="background2" presStyleLbl="node2" presStyleIdx="3" presStyleCnt="5"/>
      <dgm:spPr/>
      <dgm:t>
        <a:bodyPr/>
        <a:lstStyle/>
        <a:p>
          <a:endParaRPr lang="en-US"/>
        </a:p>
      </dgm:t>
    </dgm:pt>
    <dgm:pt modelId="{89C31E38-1C69-4B81-BDC1-0A29EA209E8D}" type="pres">
      <dgm:prSet presAssocID="{6BED5C8E-23ED-4C98-917A-C5B151874762}" presName="text2" presStyleLbl="fgAcc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353748-3A7C-4C44-AA99-3CB2AEF7F8C1}" type="pres">
      <dgm:prSet presAssocID="{6BED5C8E-23ED-4C98-917A-C5B151874762}" presName="hierChild3" presStyleCnt="0"/>
      <dgm:spPr/>
      <dgm:t>
        <a:bodyPr/>
        <a:lstStyle/>
        <a:p>
          <a:endParaRPr lang="en-US"/>
        </a:p>
      </dgm:t>
    </dgm:pt>
    <dgm:pt modelId="{2BD39735-63FA-4093-A358-EA1E044887C3}" type="pres">
      <dgm:prSet presAssocID="{C194D47F-1C6B-4276-8083-547EA159477F}" presName="Name10" presStyleLbl="parChTrans1D2" presStyleIdx="4" presStyleCnt="5"/>
      <dgm:spPr/>
      <dgm:t>
        <a:bodyPr/>
        <a:lstStyle/>
        <a:p>
          <a:endParaRPr lang="en-US"/>
        </a:p>
      </dgm:t>
    </dgm:pt>
    <dgm:pt modelId="{EFB1EB01-A273-4D0D-8046-2E6F11ABDE27}" type="pres">
      <dgm:prSet presAssocID="{55A75EBD-F969-4A59-9C93-83D607EA059B}" presName="hierRoot2" presStyleCnt="0"/>
      <dgm:spPr/>
      <dgm:t>
        <a:bodyPr/>
        <a:lstStyle/>
        <a:p>
          <a:endParaRPr lang="en-US"/>
        </a:p>
      </dgm:t>
    </dgm:pt>
    <dgm:pt modelId="{519F9145-7704-4C5D-9B89-BCA1D10C0618}" type="pres">
      <dgm:prSet presAssocID="{55A75EBD-F969-4A59-9C93-83D607EA059B}" presName="composite2" presStyleCnt="0"/>
      <dgm:spPr/>
      <dgm:t>
        <a:bodyPr/>
        <a:lstStyle/>
        <a:p>
          <a:endParaRPr lang="en-US"/>
        </a:p>
      </dgm:t>
    </dgm:pt>
    <dgm:pt modelId="{F3B11F9D-2FDB-4AB4-9C48-9398BE3328BF}" type="pres">
      <dgm:prSet presAssocID="{55A75EBD-F969-4A59-9C93-83D607EA059B}" presName="background2" presStyleLbl="node2" presStyleIdx="4" presStyleCnt="5"/>
      <dgm:spPr/>
      <dgm:t>
        <a:bodyPr/>
        <a:lstStyle/>
        <a:p>
          <a:endParaRPr lang="en-US"/>
        </a:p>
      </dgm:t>
    </dgm:pt>
    <dgm:pt modelId="{0B2910DB-5F28-4B9D-8D6B-2F9B9D5A2432}" type="pres">
      <dgm:prSet presAssocID="{55A75EBD-F969-4A59-9C93-83D607EA059B}" presName="text2" presStyleLbl="fgAcc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38244F0-8D41-4E50-81BB-65FCAC095C04}" type="pres">
      <dgm:prSet presAssocID="{55A75EBD-F969-4A59-9C93-83D607EA059B}" presName="hierChild3" presStyleCnt="0"/>
      <dgm:spPr/>
      <dgm:t>
        <a:bodyPr/>
        <a:lstStyle/>
        <a:p>
          <a:endParaRPr lang="en-US"/>
        </a:p>
      </dgm:t>
    </dgm:pt>
  </dgm:ptLst>
  <dgm:cxnLst>
    <dgm:cxn modelId="{A3896BA4-AD25-4342-A83C-2631FCB7D00E}" type="presOf" srcId="{55A75EBD-F969-4A59-9C93-83D607EA059B}" destId="{0B2910DB-5F28-4B9D-8D6B-2F9B9D5A2432}" srcOrd="0" destOrd="0" presId="urn:microsoft.com/office/officeart/2005/8/layout/hierarchy1"/>
    <dgm:cxn modelId="{B92C8880-AEFA-40EA-A919-F5EA670AA606}" srcId="{7D2A7C68-915A-4729-BD3D-687ED1C8C369}" destId="{AE104F10-0FBA-4120-AAD3-C7119E980AAE}" srcOrd="2" destOrd="0" parTransId="{346AC05C-AE24-4224-B739-16E9F75FE620}" sibTransId="{82C9CC1C-ECA6-4112-98E9-BBBA63178AC1}"/>
    <dgm:cxn modelId="{84661ECC-DAF4-4772-9540-978AB2DA133E}" srcId="{70D7EEFD-8A4A-4402-B898-B701C4C891B0}" destId="{7D2A7C68-915A-4729-BD3D-687ED1C8C369}" srcOrd="0" destOrd="0" parTransId="{D5C7D7C4-B370-4D94-9F59-272130C9FDC0}" sibTransId="{6FDD859C-0C07-4CC0-949F-4D8DC382EA1E}"/>
    <dgm:cxn modelId="{155A7370-206A-469E-BB32-AC95C4D16641}" type="presOf" srcId="{0F3E58E5-B549-422E-9910-C960BCA712E3}" destId="{8DE33F8C-3537-4237-B498-109BC73B3105}" srcOrd="0" destOrd="0" presId="urn:microsoft.com/office/officeart/2005/8/layout/hierarchy1"/>
    <dgm:cxn modelId="{AD457509-EE80-4FCE-A878-23434BAAA6C4}" type="presOf" srcId="{35FCD920-1443-4CA7-8BEE-5877724CC7DF}" destId="{A8836304-9FE1-4E21-83EE-190D4FCD0208}" srcOrd="0" destOrd="0" presId="urn:microsoft.com/office/officeart/2005/8/layout/hierarchy1"/>
    <dgm:cxn modelId="{176143CA-760C-4530-96B4-AD0F3E0E396F}" type="presOf" srcId="{AE104F10-0FBA-4120-AAD3-C7119E980AAE}" destId="{4DCB4AC4-3345-4FC3-B9DC-A849B530FEA0}" srcOrd="0" destOrd="0" presId="urn:microsoft.com/office/officeart/2005/8/layout/hierarchy1"/>
    <dgm:cxn modelId="{B6ED97EB-A431-4DB1-8E25-99941FF5DD49}" type="presOf" srcId="{1AA963A8-DB59-4966-92F5-48AC9B9A65D0}" destId="{695A2963-C87F-4222-BAED-2E5E0804B555}" srcOrd="0" destOrd="0" presId="urn:microsoft.com/office/officeart/2005/8/layout/hierarchy1"/>
    <dgm:cxn modelId="{26742F07-1091-4EE4-B841-E5D1AAE9E9A5}" type="presOf" srcId="{70D7EEFD-8A4A-4402-B898-B701C4C891B0}" destId="{3B60B726-0B67-41CD-8C71-8437A7B6271E}" srcOrd="0" destOrd="0" presId="urn:microsoft.com/office/officeart/2005/8/layout/hierarchy1"/>
    <dgm:cxn modelId="{72EC8541-010A-4217-B692-857DB52AE244}" srcId="{7D2A7C68-915A-4729-BD3D-687ED1C8C369}" destId="{6BED5C8E-23ED-4C98-917A-C5B151874762}" srcOrd="3" destOrd="0" parTransId="{0F3E58E5-B549-422E-9910-C960BCA712E3}" sibTransId="{97514D4E-078D-4B4A-8116-2DEA2E05266D}"/>
    <dgm:cxn modelId="{1EE7149F-29CE-4597-9F04-A09A7FFB2046}" type="presOf" srcId="{6BED5C8E-23ED-4C98-917A-C5B151874762}" destId="{89C31E38-1C69-4B81-BDC1-0A29EA209E8D}" srcOrd="0" destOrd="0" presId="urn:microsoft.com/office/officeart/2005/8/layout/hierarchy1"/>
    <dgm:cxn modelId="{95610CB4-4BC2-4057-9A7C-137AFB2ECBA1}" type="presOf" srcId="{7D2A7C68-915A-4729-BD3D-687ED1C8C369}" destId="{686212DA-E39B-437D-9558-036EA7D57E6A}" srcOrd="0" destOrd="0" presId="urn:microsoft.com/office/officeart/2005/8/layout/hierarchy1"/>
    <dgm:cxn modelId="{356D0080-7B27-47EE-A5A6-D72F5AE685E4}" srcId="{7D2A7C68-915A-4729-BD3D-687ED1C8C369}" destId="{1AA963A8-DB59-4966-92F5-48AC9B9A65D0}" srcOrd="0" destOrd="0" parTransId="{FD792FBE-5B12-45D0-A919-9E1ADE3E6AD8}" sibTransId="{0BEB1AFF-3ED4-4E79-95C7-006CB8AE5FE5}"/>
    <dgm:cxn modelId="{2D6E1E9C-C614-4377-9768-C51FE15C3E7E}" type="presOf" srcId="{8A15D334-D8CB-4C97-B823-717970449570}" destId="{B72B00F2-2654-49D0-A6EC-09B42E334533}" srcOrd="0" destOrd="0" presId="urn:microsoft.com/office/officeart/2005/8/layout/hierarchy1"/>
    <dgm:cxn modelId="{1D8AFF3D-AAAD-4E00-81DE-603D39B9715E}" type="presOf" srcId="{C194D47F-1C6B-4276-8083-547EA159477F}" destId="{2BD39735-63FA-4093-A358-EA1E044887C3}" srcOrd="0" destOrd="0" presId="urn:microsoft.com/office/officeart/2005/8/layout/hierarchy1"/>
    <dgm:cxn modelId="{0272C287-7416-4A0D-9435-6ADC6CCA9E2D}" srcId="{7D2A7C68-915A-4729-BD3D-687ED1C8C369}" destId="{55A75EBD-F969-4A59-9C93-83D607EA059B}" srcOrd="4" destOrd="0" parTransId="{C194D47F-1C6B-4276-8083-547EA159477F}" sibTransId="{73938200-DEDC-4ACE-AB3A-8F6D8A8BFBC5}"/>
    <dgm:cxn modelId="{1F5578E8-1AE0-4213-B364-8AB30335C785}" type="presOf" srcId="{346AC05C-AE24-4224-B739-16E9F75FE620}" destId="{69B91B1F-66A4-4F23-9EC3-2E2611876E8B}" srcOrd="0" destOrd="0" presId="urn:microsoft.com/office/officeart/2005/8/layout/hierarchy1"/>
    <dgm:cxn modelId="{8F79D970-5E42-4D0C-BB6E-139F53674969}" srcId="{7D2A7C68-915A-4729-BD3D-687ED1C8C369}" destId="{8A15D334-D8CB-4C97-B823-717970449570}" srcOrd="1" destOrd="0" parTransId="{35FCD920-1443-4CA7-8BEE-5877724CC7DF}" sibTransId="{480956F8-AB41-40E1-8F91-AC5C7BAC71A9}"/>
    <dgm:cxn modelId="{816C13F9-4CDD-435A-923D-77ABC1695B17}" type="presOf" srcId="{FD792FBE-5B12-45D0-A919-9E1ADE3E6AD8}" destId="{984080E1-81EA-4DAF-B39A-C9911B4A5B24}" srcOrd="0" destOrd="0" presId="urn:microsoft.com/office/officeart/2005/8/layout/hierarchy1"/>
    <dgm:cxn modelId="{08E28FE4-B0D3-4767-B589-D34AF8A81794}" type="presParOf" srcId="{3B60B726-0B67-41CD-8C71-8437A7B6271E}" destId="{09D61808-363C-44A9-B90B-8706E2BEA28E}" srcOrd="0" destOrd="0" presId="urn:microsoft.com/office/officeart/2005/8/layout/hierarchy1"/>
    <dgm:cxn modelId="{DC0F15FF-0330-477E-947D-09F7E89DBCED}" type="presParOf" srcId="{09D61808-363C-44A9-B90B-8706E2BEA28E}" destId="{B0BA2625-05CC-4A60-B9EB-B511D29C1A61}" srcOrd="0" destOrd="0" presId="urn:microsoft.com/office/officeart/2005/8/layout/hierarchy1"/>
    <dgm:cxn modelId="{F5BC208B-9DCB-40A1-BDEF-DA07FDF83501}" type="presParOf" srcId="{B0BA2625-05CC-4A60-B9EB-B511D29C1A61}" destId="{27AEAED6-D2BB-4D96-8605-A80898DBC1FB}" srcOrd="0" destOrd="0" presId="urn:microsoft.com/office/officeart/2005/8/layout/hierarchy1"/>
    <dgm:cxn modelId="{E4BFE65E-E136-4DCE-ADF8-D92CCBE7E945}" type="presParOf" srcId="{B0BA2625-05CC-4A60-B9EB-B511D29C1A61}" destId="{686212DA-E39B-437D-9558-036EA7D57E6A}" srcOrd="1" destOrd="0" presId="urn:microsoft.com/office/officeart/2005/8/layout/hierarchy1"/>
    <dgm:cxn modelId="{E046ECE6-3009-4EB0-9B41-3A6EE7D1217C}" type="presParOf" srcId="{09D61808-363C-44A9-B90B-8706E2BEA28E}" destId="{DF58D642-8E9F-42CD-9B9A-16494558F8BE}" srcOrd="1" destOrd="0" presId="urn:microsoft.com/office/officeart/2005/8/layout/hierarchy1"/>
    <dgm:cxn modelId="{7E7C06CC-2D73-40BB-B764-AD2394D02F66}" type="presParOf" srcId="{DF58D642-8E9F-42CD-9B9A-16494558F8BE}" destId="{984080E1-81EA-4DAF-B39A-C9911B4A5B24}" srcOrd="0" destOrd="0" presId="urn:microsoft.com/office/officeart/2005/8/layout/hierarchy1"/>
    <dgm:cxn modelId="{168680C5-C3F9-4F1F-A5BE-11A78D6AE119}" type="presParOf" srcId="{DF58D642-8E9F-42CD-9B9A-16494558F8BE}" destId="{1D4003C9-EB60-4B98-93E7-7991F8F89645}" srcOrd="1" destOrd="0" presId="urn:microsoft.com/office/officeart/2005/8/layout/hierarchy1"/>
    <dgm:cxn modelId="{DCF74093-3673-4C77-B96D-4925B2DAAF5A}" type="presParOf" srcId="{1D4003C9-EB60-4B98-93E7-7991F8F89645}" destId="{98A637F6-BC7C-4302-8AB4-94E53C3C3661}" srcOrd="0" destOrd="0" presId="urn:microsoft.com/office/officeart/2005/8/layout/hierarchy1"/>
    <dgm:cxn modelId="{C10E4F99-CE87-461C-AD6C-76D7510A1E7A}" type="presParOf" srcId="{98A637F6-BC7C-4302-8AB4-94E53C3C3661}" destId="{02F24A86-CFE9-4A09-925F-158D602D747D}" srcOrd="0" destOrd="0" presId="urn:microsoft.com/office/officeart/2005/8/layout/hierarchy1"/>
    <dgm:cxn modelId="{1E28B044-1803-4FA6-A1F9-9CDD804B6CA3}" type="presParOf" srcId="{98A637F6-BC7C-4302-8AB4-94E53C3C3661}" destId="{695A2963-C87F-4222-BAED-2E5E0804B555}" srcOrd="1" destOrd="0" presId="urn:microsoft.com/office/officeart/2005/8/layout/hierarchy1"/>
    <dgm:cxn modelId="{3B438A6F-86C9-40A5-A666-08C60375D0B1}" type="presParOf" srcId="{1D4003C9-EB60-4B98-93E7-7991F8F89645}" destId="{0CE8DB92-D16A-4236-B0C8-E782F882513E}" srcOrd="1" destOrd="0" presId="urn:microsoft.com/office/officeart/2005/8/layout/hierarchy1"/>
    <dgm:cxn modelId="{95476AB4-FEE8-4DAA-B6E1-985F757EA97D}" type="presParOf" srcId="{DF58D642-8E9F-42CD-9B9A-16494558F8BE}" destId="{A8836304-9FE1-4E21-83EE-190D4FCD0208}" srcOrd="2" destOrd="0" presId="urn:microsoft.com/office/officeart/2005/8/layout/hierarchy1"/>
    <dgm:cxn modelId="{DA53E721-CE9B-4D1C-926D-4DDB3D73A5D8}" type="presParOf" srcId="{DF58D642-8E9F-42CD-9B9A-16494558F8BE}" destId="{980FECA1-DF4D-427E-9882-850116D8FD99}" srcOrd="3" destOrd="0" presId="urn:microsoft.com/office/officeart/2005/8/layout/hierarchy1"/>
    <dgm:cxn modelId="{5383AFC2-0824-40C4-A720-DB29DBDB5ADD}" type="presParOf" srcId="{980FECA1-DF4D-427E-9882-850116D8FD99}" destId="{0D364CCC-2118-4B88-AB6B-EB7297B769CC}" srcOrd="0" destOrd="0" presId="urn:microsoft.com/office/officeart/2005/8/layout/hierarchy1"/>
    <dgm:cxn modelId="{366F36C5-278B-4231-80E1-CC69DD164C5B}" type="presParOf" srcId="{0D364CCC-2118-4B88-AB6B-EB7297B769CC}" destId="{91E43FDD-537B-40E3-B754-134EF4FF33EE}" srcOrd="0" destOrd="0" presId="urn:microsoft.com/office/officeart/2005/8/layout/hierarchy1"/>
    <dgm:cxn modelId="{3FD18965-700B-4B13-8C35-C8A029AF7FBC}" type="presParOf" srcId="{0D364CCC-2118-4B88-AB6B-EB7297B769CC}" destId="{B72B00F2-2654-49D0-A6EC-09B42E334533}" srcOrd="1" destOrd="0" presId="urn:microsoft.com/office/officeart/2005/8/layout/hierarchy1"/>
    <dgm:cxn modelId="{6CFF3BC6-EC1F-49EB-869B-693DBC594812}" type="presParOf" srcId="{980FECA1-DF4D-427E-9882-850116D8FD99}" destId="{35CC66A2-C238-4442-9965-7286697216BA}" srcOrd="1" destOrd="0" presId="urn:microsoft.com/office/officeart/2005/8/layout/hierarchy1"/>
    <dgm:cxn modelId="{8FB5994A-A0A2-4CD8-8296-BB058BB60E68}" type="presParOf" srcId="{DF58D642-8E9F-42CD-9B9A-16494558F8BE}" destId="{69B91B1F-66A4-4F23-9EC3-2E2611876E8B}" srcOrd="4" destOrd="0" presId="urn:microsoft.com/office/officeart/2005/8/layout/hierarchy1"/>
    <dgm:cxn modelId="{15A0CDED-66D0-44BE-8116-EEB428436B52}" type="presParOf" srcId="{DF58D642-8E9F-42CD-9B9A-16494558F8BE}" destId="{5D6C5889-2185-45DD-BFC4-438F99010B48}" srcOrd="5" destOrd="0" presId="urn:microsoft.com/office/officeart/2005/8/layout/hierarchy1"/>
    <dgm:cxn modelId="{6D9ACA42-25C3-4A48-BB71-FF5291344511}" type="presParOf" srcId="{5D6C5889-2185-45DD-BFC4-438F99010B48}" destId="{B56BDB3B-9000-4B98-A1A8-F6C45007DF89}" srcOrd="0" destOrd="0" presId="urn:microsoft.com/office/officeart/2005/8/layout/hierarchy1"/>
    <dgm:cxn modelId="{BCC9C617-773C-42FD-8F6A-5F134C7CFD23}" type="presParOf" srcId="{B56BDB3B-9000-4B98-A1A8-F6C45007DF89}" destId="{B9955572-0773-43CC-9755-F299D7EE2DC8}" srcOrd="0" destOrd="0" presId="urn:microsoft.com/office/officeart/2005/8/layout/hierarchy1"/>
    <dgm:cxn modelId="{60ADFF61-343F-4117-BF2B-FCA4241E5E8E}" type="presParOf" srcId="{B56BDB3B-9000-4B98-A1A8-F6C45007DF89}" destId="{4DCB4AC4-3345-4FC3-B9DC-A849B530FEA0}" srcOrd="1" destOrd="0" presId="urn:microsoft.com/office/officeart/2005/8/layout/hierarchy1"/>
    <dgm:cxn modelId="{1AC06FDF-2D19-47F4-A062-2C77F1655473}" type="presParOf" srcId="{5D6C5889-2185-45DD-BFC4-438F99010B48}" destId="{029C8BC9-6E27-4BEC-8B2D-E855FD6677AE}" srcOrd="1" destOrd="0" presId="urn:microsoft.com/office/officeart/2005/8/layout/hierarchy1"/>
    <dgm:cxn modelId="{FCF2737D-88D2-4211-8E6A-07A950C95299}" type="presParOf" srcId="{DF58D642-8E9F-42CD-9B9A-16494558F8BE}" destId="{8DE33F8C-3537-4237-B498-109BC73B3105}" srcOrd="6" destOrd="0" presId="urn:microsoft.com/office/officeart/2005/8/layout/hierarchy1"/>
    <dgm:cxn modelId="{09E1EF99-41FB-4529-BF35-00EA7D3C012A}" type="presParOf" srcId="{DF58D642-8E9F-42CD-9B9A-16494558F8BE}" destId="{AC458D1B-8617-41F9-8362-35CEDF597768}" srcOrd="7" destOrd="0" presId="urn:microsoft.com/office/officeart/2005/8/layout/hierarchy1"/>
    <dgm:cxn modelId="{1FDD3E7F-E1AD-470B-B9EF-FA4AE1031BB1}" type="presParOf" srcId="{AC458D1B-8617-41F9-8362-35CEDF597768}" destId="{DBA0E511-F232-4CC7-B85E-49800381C4F9}" srcOrd="0" destOrd="0" presId="urn:microsoft.com/office/officeart/2005/8/layout/hierarchy1"/>
    <dgm:cxn modelId="{9F3F6BB8-03C8-4DCD-BCAC-438FFB906AA4}" type="presParOf" srcId="{DBA0E511-F232-4CC7-B85E-49800381C4F9}" destId="{CCEC6BB7-EC33-4B64-B604-FD3230367680}" srcOrd="0" destOrd="0" presId="urn:microsoft.com/office/officeart/2005/8/layout/hierarchy1"/>
    <dgm:cxn modelId="{11B9C242-CDCD-49BD-9285-DFD21C038D6F}" type="presParOf" srcId="{DBA0E511-F232-4CC7-B85E-49800381C4F9}" destId="{89C31E38-1C69-4B81-BDC1-0A29EA209E8D}" srcOrd="1" destOrd="0" presId="urn:microsoft.com/office/officeart/2005/8/layout/hierarchy1"/>
    <dgm:cxn modelId="{B3873CF6-2038-46B8-A2BC-7218E90627E4}" type="presParOf" srcId="{AC458D1B-8617-41F9-8362-35CEDF597768}" destId="{B8353748-3A7C-4C44-AA99-3CB2AEF7F8C1}" srcOrd="1" destOrd="0" presId="urn:microsoft.com/office/officeart/2005/8/layout/hierarchy1"/>
    <dgm:cxn modelId="{498AEF59-B724-4CB3-9B2A-4B3DD9807DF1}" type="presParOf" srcId="{DF58D642-8E9F-42CD-9B9A-16494558F8BE}" destId="{2BD39735-63FA-4093-A358-EA1E044887C3}" srcOrd="8" destOrd="0" presId="urn:microsoft.com/office/officeart/2005/8/layout/hierarchy1"/>
    <dgm:cxn modelId="{4EE979F4-DD15-4F24-9949-BF286458E86E}" type="presParOf" srcId="{DF58D642-8E9F-42CD-9B9A-16494558F8BE}" destId="{EFB1EB01-A273-4D0D-8046-2E6F11ABDE27}" srcOrd="9" destOrd="0" presId="urn:microsoft.com/office/officeart/2005/8/layout/hierarchy1"/>
    <dgm:cxn modelId="{7575EF75-49BF-42B9-B0BE-F8249F693962}" type="presParOf" srcId="{EFB1EB01-A273-4D0D-8046-2E6F11ABDE27}" destId="{519F9145-7704-4C5D-9B89-BCA1D10C0618}" srcOrd="0" destOrd="0" presId="urn:microsoft.com/office/officeart/2005/8/layout/hierarchy1"/>
    <dgm:cxn modelId="{F7C4A5FF-9B9A-4867-8F03-52D315F9C0AA}" type="presParOf" srcId="{519F9145-7704-4C5D-9B89-BCA1D10C0618}" destId="{F3B11F9D-2FDB-4AB4-9C48-9398BE3328BF}" srcOrd="0" destOrd="0" presId="urn:microsoft.com/office/officeart/2005/8/layout/hierarchy1"/>
    <dgm:cxn modelId="{0B6FAB50-A53C-4564-86C9-E30FA6F76D1B}" type="presParOf" srcId="{519F9145-7704-4C5D-9B89-BCA1D10C0618}" destId="{0B2910DB-5F28-4B9D-8D6B-2F9B9D5A2432}" srcOrd="1" destOrd="0" presId="urn:microsoft.com/office/officeart/2005/8/layout/hierarchy1"/>
    <dgm:cxn modelId="{8D4BF71C-17F2-42D0-96FF-BF442B66F0B7}" type="presParOf" srcId="{EFB1EB01-A273-4D0D-8046-2E6F11ABDE27}" destId="{338244F0-8D41-4E50-81BB-65FCAC095C04}" srcOrd="1" destOrd="0" presId="urn:microsoft.com/office/officeart/2005/8/layout/hierarchy1"/>
  </dgm:cxnLst>
  <dgm:bg/>
  <dgm:whole>
    <a:ln w="38100"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F78570-4F8A-4CE1-B7C6-7CB564BD079C}" type="doc">
      <dgm:prSet loTypeId="urn:microsoft.com/office/officeart/2005/8/layout/radial1" loCatId="relationship" qsTypeId="urn:microsoft.com/office/officeart/2005/8/quickstyle/3d1" qsCatId="3D" csTypeId="urn:microsoft.com/office/officeart/2005/8/colors/colorful1#1" csCatId="colorful" phldr="1"/>
      <dgm:spPr/>
      <dgm:t>
        <a:bodyPr/>
        <a:lstStyle/>
        <a:p>
          <a:endParaRPr lang="en-US"/>
        </a:p>
      </dgm:t>
    </dgm:pt>
    <dgm:pt modelId="{4AE21C58-ADFD-4738-A2A0-CCF986143F86}">
      <dgm:prSet phldrT="[Text]"/>
      <dgm:spPr/>
      <dgm:t>
        <a:bodyPr/>
        <a:lstStyle/>
        <a:p>
          <a:r>
            <a:rPr lang="en-US" dirty="0" smtClean="0"/>
            <a:t>Chamber</a:t>
          </a:r>
          <a:endParaRPr lang="en-US" dirty="0"/>
        </a:p>
      </dgm:t>
    </dgm:pt>
    <dgm:pt modelId="{46D64BB8-4917-4DD5-95A8-74EFD3CD3D97}" type="parTrans" cxnId="{35319FA1-6E65-453C-92A5-92C52ECA4662}">
      <dgm:prSet/>
      <dgm:spPr/>
      <dgm:t>
        <a:bodyPr/>
        <a:lstStyle/>
        <a:p>
          <a:endParaRPr lang="en-US"/>
        </a:p>
      </dgm:t>
    </dgm:pt>
    <dgm:pt modelId="{F8CC5D37-62B2-4880-9F57-1ADB0ECEE9BA}" type="sibTrans" cxnId="{35319FA1-6E65-453C-92A5-92C52ECA4662}">
      <dgm:prSet/>
      <dgm:spPr/>
      <dgm:t>
        <a:bodyPr/>
        <a:lstStyle/>
        <a:p>
          <a:endParaRPr lang="en-US"/>
        </a:p>
      </dgm:t>
    </dgm:pt>
    <dgm:pt modelId="{0D66B755-786D-4942-857F-8AD2DC82F287}">
      <dgm:prSet phldrT="[Text]"/>
      <dgm:spPr/>
      <dgm:t>
        <a:bodyPr/>
        <a:lstStyle/>
        <a:p>
          <a:r>
            <a:rPr lang="en-US" dirty="0" smtClean="0"/>
            <a:t>Sensors</a:t>
          </a:r>
          <a:endParaRPr lang="en-US" dirty="0"/>
        </a:p>
      </dgm:t>
    </dgm:pt>
    <dgm:pt modelId="{4CECE0BA-A549-48D5-9AF0-A3660A6FCDDF}" type="parTrans" cxnId="{D94F8365-85B0-476E-9C09-786C47BE2DE3}">
      <dgm:prSet/>
      <dgm:spPr/>
      <dgm:t>
        <a:bodyPr/>
        <a:lstStyle/>
        <a:p>
          <a:endParaRPr lang="en-US"/>
        </a:p>
      </dgm:t>
    </dgm:pt>
    <dgm:pt modelId="{237AE180-CE18-4F9B-8A2F-377F0C2CD934}" type="sibTrans" cxnId="{D94F8365-85B0-476E-9C09-786C47BE2DE3}">
      <dgm:prSet/>
      <dgm:spPr/>
      <dgm:t>
        <a:bodyPr/>
        <a:lstStyle/>
        <a:p>
          <a:endParaRPr lang="en-US"/>
        </a:p>
      </dgm:t>
    </dgm:pt>
    <dgm:pt modelId="{E88DEB02-D02C-4B1B-B2E1-0A86CCB649F9}">
      <dgm:prSet phldrT="[Text]"/>
      <dgm:spPr/>
      <dgm:t>
        <a:bodyPr/>
        <a:lstStyle/>
        <a:p>
          <a:r>
            <a:rPr lang="en-US" dirty="0" smtClean="0"/>
            <a:t>Control System</a:t>
          </a:r>
          <a:endParaRPr lang="en-US" dirty="0"/>
        </a:p>
      </dgm:t>
    </dgm:pt>
    <dgm:pt modelId="{FCC94B34-558A-4965-8659-C9ED5A9A5B60}" type="parTrans" cxnId="{F5A66C17-C6A7-4855-AB58-61E1C06115CB}">
      <dgm:prSet/>
      <dgm:spPr/>
      <dgm:t>
        <a:bodyPr/>
        <a:lstStyle/>
        <a:p>
          <a:endParaRPr lang="en-US"/>
        </a:p>
      </dgm:t>
    </dgm:pt>
    <dgm:pt modelId="{6C05C485-C27E-41C6-9011-2B35E1324266}" type="sibTrans" cxnId="{F5A66C17-C6A7-4855-AB58-61E1C06115CB}">
      <dgm:prSet/>
      <dgm:spPr/>
      <dgm:t>
        <a:bodyPr/>
        <a:lstStyle/>
        <a:p>
          <a:endParaRPr lang="en-US"/>
        </a:p>
      </dgm:t>
    </dgm:pt>
    <dgm:pt modelId="{758D090E-E581-4043-A49B-796DFF0D6081}">
      <dgm:prSet phldrT="[Text]"/>
      <dgm:spPr/>
      <dgm:t>
        <a:bodyPr/>
        <a:lstStyle/>
        <a:p>
          <a:r>
            <a:rPr lang="en-US" dirty="0" smtClean="0"/>
            <a:t>Source</a:t>
          </a:r>
          <a:endParaRPr lang="en-US" dirty="0"/>
        </a:p>
      </dgm:t>
    </dgm:pt>
    <dgm:pt modelId="{B367FD12-CC88-41DA-8719-9B3A882B3538}" type="parTrans" cxnId="{2A0043BE-0E0B-4E87-A8B2-9672BF54C6E1}">
      <dgm:prSet/>
      <dgm:spPr/>
      <dgm:t>
        <a:bodyPr/>
        <a:lstStyle/>
        <a:p>
          <a:endParaRPr lang="en-US"/>
        </a:p>
      </dgm:t>
    </dgm:pt>
    <dgm:pt modelId="{DDEF0EAA-B42D-4E3E-B09A-60DEC07FCC83}" type="sibTrans" cxnId="{2A0043BE-0E0B-4E87-A8B2-9672BF54C6E1}">
      <dgm:prSet/>
      <dgm:spPr/>
      <dgm:t>
        <a:bodyPr/>
        <a:lstStyle/>
        <a:p>
          <a:endParaRPr lang="en-US"/>
        </a:p>
      </dgm:t>
    </dgm:pt>
    <dgm:pt modelId="{C8498B9A-243A-43AF-A307-8D97245C91A4}">
      <dgm:prSet phldrT="[Text]"/>
      <dgm:spPr/>
      <dgm:t>
        <a:bodyPr/>
        <a:lstStyle/>
        <a:p>
          <a:r>
            <a:rPr lang="en-US" dirty="0" smtClean="0"/>
            <a:t>Display System</a:t>
          </a:r>
          <a:endParaRPr lang="en-US" dirty="0"/>
        </a:p>
      </dgm:t>
    </dgm:pt>
    <dgm:pt modelId="{4FBE4700-AB74-442F-BA20-B8C726D88758}" type="parTrans" cxnId="{099C8498-144A-479A-ABE2-C517A853A596}">
      <dgm:prSet/>
      <dgm:spPr/>
      <dgm:t>
        <a:bodyPr/>
        <a:lstStyle/>
        <a:p>
          <a:endParaRPr lang="en-US"/>
        </a:p>
      </dgm:t>
    </dgm:pt>
    <dgm:pt modelId="{B1A1712E-8059-44D4-ACA2-6A51A56B0D70}" type="sibTrans" cxnId="{099C8498-144A-479A-ABE2-C517A853A596}">
      <dgm:prSet/>
      <dgm:spPr/>
      <dgm:t>
        <a:bodyPr/>
        <a:lstStyle/>
        <a:p>
          <a:endParaRPr lang="en-US"/>
        </a:p>
      </dgm:t>
    </dgm:pt>
    <dgm:pt modelId="{09604F3C-AC7C-42AA-8704-2D712EAB2824}" type="pres">
      <dgm:prSet presAssocID="{5DF78570-4F8A-4CE1-B7C6-7CB564BD079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F8E4879-5EAD-4A44-9A23-2E274B18A60A}" type="pres">
      <dgm:prSet presAssocID="{4AE21C58-ADFD-4738-A2A0-CCF986143F86}" presName="centerShape" presStyleLbl="node0" presStyleIdx="0" presStyleCnt="1"/>
      <dgm:spPr/>
      <dgm:t>
        <a:bodyPr/>
        <a:lstStyle/>
        <a:p>
          <a:endParaRPr lang="en-US"/>
        </a:p>
      </dgm:t>
    </dgm:pt>
    <dgm:pt modelId="{CA6D0FE4-30FD-4525-942E-08AD9FD02768}" type="pres">
      <dgm:prSet presAssocID="{4CECE0BA-A549-48D5-9AF0-A3660A6FCDDF}" presName="Name9" presStyleLbl="parChTrans1D2" presStyleIdx="0" presStyleCnt="4"/>
      <dgm:spPr/>
      <dgm:t>
        <a:bodyPr/>
        <a:lstStyle/>
        <a:p>
          <a:endParaRPr lang="en-US"/>
        </a:p>
      </dgm:t>
    </dgm:pt>
    <dgm:pt modelId="{C277159C-3926-4A23-A6BD-C12A180E1F4A}" type="pres">
      <dgm:prSet presAssocID="{4CECE0BA-A549-48D5-9AF0-A3660A6FCDDF}" presName="connTx" presStyleLbl="parChTrans1D2" presStyleIdx="0" presStyleCnt="4"/>
      <dgm:spPr/>
      <dgm:t>
        <a:bodyPr/>
        <a:lstStyle/>
        <a:p>
          <a:endParaRPr lang="en-US"/>
        </a:p>
      </dgm:t>
    </dgm:pt>
    <dgm:pt modelId="{26F0EBEB-6078-4244-9539-A4DBB5782181}" type="pres">
      <dgm:prSet presAssocID="{0D66B755-786D-4942-857F-8AD2DC82F287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2127A9-6F05-4267-A381-73EEABBA9B07}" type="pres">
      <dgm:prSet presAssocID="{FCC94B34-558A-4965-8659-C9ED5A9A5B60}" presName="Name9" presStyleLbl="parChTrans1D2" presStyleIdx="1" presStyleCnt="4"/>
      <dgm:spPr/>
      <dgm:t>
        <a:bodyPr/>
        <a:lstStyle/>
        <a:p>
          <a:endParaRPr lang="en-US"/>
        </a:p>
      </dgm:t>
    </dgm:pt>
    <dgm:pt modelId="{840CE754-7776-4C99-9B0E-CD7B54822C9E}" type="pres">
      <dgm:prSet presAssocID="{FCC94B34-558A-4965-8659-C9ED5A9A5B60}" presName="connTx" presStyleLbl="parChTrans1D2" presStyleIdx="1" presStyleCnt="4"/>
      <dgm:spPr/>
      <dgm:t>
        <a:bodyPr/>
        <a:lstStyle/>
        <a:p>
          <a:endParaRPr lang="en-US"/>
        </a:p>
      </dgm:t>
    </dgm:pt>
    <dgm:pt modelId="{1A06529D-29F2-48E0-8455-7FD4D11BF9DC}" type="pres">
      <dgm:prSet presAssocID="{E88DEB02-D02C-4B1B-B2E1-0A86CCB649F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2E1C6D-850D-4E99-865E-542AB3E11640}" type="pres">
      <dgm:prSet presAssocID="{B367FD12-CC88-41DA-8719-9B3A882B3538}" presName="Name9" presStyleLbl="parChTrans1D2" presStyleIdx="2" presStyleCnt="4"/>
      <dgm:spPr/>
      <dgm:t>
        <a:bodyPr/>
        <a:lstStyle/>
        <a:p>
          <a:endParaRPr lang="en-US"/>
        </a:p>
      </dgm:t>
    </dgm:pt>
    <dgm:pt modelId="{5D466987-1253-43B5-8F86-9CDA6A78486E}" type="pres">
      <dgm:prSet presAssocID="{B367FD12-CC88-41DA-8719-9B3A882B3538}" presName="connTx" presStyleLbl="parChTrans1D2" presStyleIdx="2" presStyleCnt="4"/>
      <dgm:spPr/>
      <dgm:t>
        <a:bodyPr/>
        <a:lstStyle/>
        <a:p>
          <a:endParaRPr lang="en-US"/>
        </a:p>
      </dgm:t>
    </dgm:pt>
    <dgm:pt modelId="{9E6322BB-3BCD-40CF-ACD7-CED30DCA4CBE}" type="pres">
      <dgm:prSet presAssocID="{758D090E-E581-4043-A49B-796DFF0D608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5C0EB6-67D6-4F02-BEFE-D131AD2489C4}" type="pres">
      <dgm:prSet presAssocID="{4FBE4700-AB74-442F-BA20-B8C726D88758}" presName="Name9" presStyleLbl="parChTrans1D2" presStyleIdx="3" presStyleCnt="4"/>
      <dgm:spPr/>
      <dgm:t>
        <a:bodyPr/>
        <a:lstStyle/>
        <a:p>
          <a:endParaRPr lang="en-US"/>
        </a:p>
      </dgm:t>
    </dgm:pt>
    <dgm:pt modelId="{2BF59FBB-B766-4F24-AB80-8FC48B328296}" type="pres">
      <dgm:prSet presAssocID="{4FBE4700-AB74-442F-BA20-B8C726D88758}" presName="connTx" presStyleLbl="parChTrans1D2" presStyleIdx="3" presStyleCnt="4"/>
      <dgm:spPr/>
      <dgm:t>
        <a:bodyPr/>
        <a:lstStyle/>
        <a:p>
          <a:endParaRPr lang="en-US"/>
        </a:p>
      </dgm:t>
    </dgm:pt>
    <dgm:pt modelId="{A137FAEB-47E9-45F3-BA5C-95B7BC65C311}" type="pres">
      <dgm:prSet presAssocID="{C8498B9A-243A-43AF-A307-8D97245C91A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5319FA1-6E65-453C-92A5-92C52ECA4662}" srcId="{5DF78570-4F8A-4CE1-B7C6-7CB564BD079C}" destId="{4AE21C58-ADFD-4738-A2A0-CCF986143F86}" srcOrd="0" destOrd="0" parTransId="{46D64BB8-4917-4DD5-95A8-74EFD3CD3D97}" sibTransId="{F8CC5D37-62B2-4880-9F57-1ADB0ECEE9BA}"/>
    <dgm:cxn modelId="{D8053B44-EEE5-447B-A083-B0AA8657ECA1}" type="presOf" srcId="{C8498B9A-243A-43AF-A307-8D97245C91A4}" destId="{A137FAEB-47E9-45F3-BA5C-95B7BC65C311}" srcOrd="0" destOrd="0" presId="urn:microsoft.com/office/officeart/2005/8/layout/radial1"/>
    <dgm:cxn modelId="{099C8498-144A-479A-ABE2-C517A853A596}" srcId="{4AE21C58-ADFD-4738-A2A0-CCF986143F86}" destId="{C8498B9A-243A-43AF-A307-8D97245C91A4}" srcOrd="3" destOrd="0" parTransId="{4FBE4700-AB74-442F-BA20-B8C726D88758}" sibTransId="{B1A1712E-8059-44D4-ACA2-6A51A56B0D70}"/>
    <dgm:cxn modelId="{D94F8365-85B0-476E-9C09-786C47BE2DE3}" srcId="{4AE21C58-ADFD-4738-A2A0-CCF986143F86}" destId="{0D66B755-786D-4942-857F-8AD2DC82F287}" srcOrd="0" destOrd="0" parTransId="{4CECE0BA-A549-48D5-9AF0-A3660A6FCDDF}" sibTransId="{237AE180-CE18-4F9B-8A2F-377F0C2CD934}"/>
    <dgm:cxn modelId="{A65C77B2-5AEA-40D5-9E3F-8DCB8F7B7406}" type="presOf" srcId="{4FBE4700-AB74-442F-BA20-B8C726D88758}" destId="{495C0EB6-67D6-4F02-BEFE-D131AD2489C4}" srcOrd="0" destOrd="0" presId="urn:microsoft.com/office/officeart/2005/8/layout/radial1"/>
    <dgm:cxn modelId="{F5A66C17-C6A7-4855-AB58-61E1C06115CB}" srcId="{4AE21C58-ADFD-4738-A2A0-CCF986143F86}" destId="{E88DEB02-D02C-4B1B-B2E1-0A86CCB649F9}" srcOrd="1" destOrd="0" parTransId="{FCC94B34-558A-4965-8659-C9ED5A9A5B60}" sibTransId="{6C05C485-C27E-41C6-9011-2B35E1324266}"/>
    <dgm:cxn modelId="{0ECEC581-6FD9-4EF4-9C7D-9629D76E0140}" type="presOf" srcId="{B367FD12-CC88-41DA-8719-9B3A882B3538}" destId="{0C2E1C6D-850D-4E99-865E-542AB3E11640}" srcOrd="0" destOrd="0" presId="urn:microsoft.com/office/officeart/2005/8/layout/radial1"/>
    <dgm:cxn modelId="{BE06F4C5-164D-48AF-9737-1FF0AC89C4B1}" type="presOf" srcId="{E88DEB02-D02C-4B1B-B2E1-0A86CCB649F9}" destId="{1A06529D-29F2-48E0-8455-7FD4D11BF9DC}" srcOrd="0" destOrd="0" presId="urn:microsoft.com/office/officeart/2005/8/layout/radial1"/>
    <dgm:cxn modelId="{96B43F18-9A3C-4441-90BD-82D112EF6481}" type="presOf" srcId="{4CECE0BA-A549-48D5-9AF0-A3660A6FCDDF}" destId="{CA6D0FE4-30FD-4525-942E-08AD9FD02768}" srcOrd="0" destOrd="0" presId="urn:microsoft.com/office/officeart/2005/8/layout/radial1"/>
    <dgm:cxn modelId="{4E0ABB4B-B08A-4E86-9939-EA72BE64D35C}" type="presOf" srcId="{4CECE0BA-A549-48D5-9AF0-A3660A6FCDDF}" destId="{C277159C-3926-4A23-A6BD-C12A180E1F4A}" srcOrd="1" destOrd="0" presId="urn:microsoft.com/office/officeart/2005/8/layout/radial1"/>
    <dgm:cxn modelId="{321AD639-B33C-4E06-834F-52B8040A0480}" type="presOf" srcId="{4FBE4700-AB74-442F-BA20-B8C726D88758}" destId="{2BF59FBB-B766-4F24-AB80-8FC48B328296}" srcOrd="1" destOrd="0" presId="urn:microsoft.com/office/officeart/2005/8/layout/radial1"/>
    <dgm:cxn modelId="{2A0043BE-0E0B-4E87-A8B2-9672BF54C6E1}" srcId="{4AE21C58-ADFD-4738-A2A0-CCF986143F86}" destId="{758D090E-E581-4043-A49B-796DFF0D6081}" srcOrd="2" destOrd="0" parTransId="{B367FD12-CC88-41DA-8719-9B3A882B3538}" sibTransId="{DDEF0EAA-B42D-4E3E-B09A-60DEC07FCC83}"/>
    <dgm:cxn modelId="{779C8741-118D-4B94-B84E-188E309604BA}" type="presOf" srcId="{FCC94B34-558A-4965-8659-C9ED5A9A5B60}" destId="{042127A9-6F05-4267-A381-73EEABBA9B07}" srcOrd="0" destOrd="0" presId="urn:microsoft.com/office/officeart/2005/8/layout/radial1"/>
    <dgm:cxn modelId="{F581912B-7121-44AB-B6A5-D733FDB708A1}" type="presOf" srcId="{4AE21C58-ADFD-4738-A2A0-CCF986143F86}" destId="{6F8E4879-5EAD-4A44-9A23-2E274B18A60A}" srcOrd="0" destOrd="0" presId="urn:microsoft.com/office/officeart/2005/8/layout/radial1"/>
    <dgm:cxn modelId="{33845A5A-6758-4EEE-800E-5FDB5B797972}" type="presOf" srcId="{5DF78570-4F8A-4CE1-B7C6-7CB564BD079C}" destId="{09604F3C-AC7C-42AA-8704-2D712EAB2824}" srcOrd="0" destOrd="0" presId="urn:microsoft.com/office/officeart/2005/8/layout/radial1"/>
    <dgm:cxn modelId="{C3EE41AB-4FE7-45F6-AECC-C422BA7F9F8E}" type="presOf" srcId="{0D66B755-786D-4942-857F-8AD2DC82F287}" destId="{26F0EBEB-6078-4244-9539-A4DBB5782181}" srcOrd="0" destOrd="0" presId="urn:microsoft.com/office/officeart/2005/8/layout/radial1"/>
    <dgm:cxn modelId="{B6EE2B9A-0765-4E5E-B564-A7C736AB8A33}" type="presOf" srcId="{FCC94B34-558A-4965-8659-C9ED5A9A5B60}" destId="{840CE754-7776-4C99-9B0E-CD7B54822C9E}" srcOrd="1" destOrd="0" presId="urn:microsoft.com/office/officeart/2005/8/layout/radial1"/>
    <dgm:cxn modelId="{9FCAFCBC-0272-412B-9330-F4D799B2A24C}" type="presOf" srcId="{758D090E-E581-4043-A49B-796DFF0D6081}" destId="{9E6322BB-3BCD-40CF-ACD7-CED30DCA4CBE}" srcOrd="0" destOrd="0" presId="urn:microsoft.com/office/officeart/2005/8/layout/radial1"/>
    <dgm:cxn modelId="{1099B4AF-0BAE-49A8-9639-4FC96C29030B}" type="presOf" srcId="{B367FD12-CC88-41DA-8719-9B3A882B3538}" destId="{5D466987-1253-43B5-8F86-9CDA6A78486E}" srcOrd="1" destOrd="0" presId="urn:microsoft.com/office/officeart/2005/8/layout/radial1"/>
    <dgm:cxn modelId="{7C547D32-DD94-42E8-BBDA-A66E9A95F446}" type="presParOf" srcId="{09604F3C-AC7C-42AA-8704-2D712EAB2824}" destId="{6F8E4879-5EAD-4A44-9A23-2E274B18A60A}" srcOrd="0" destOrd="0" presId="urn:microsoft.com/office/officeart/2005/8/layout/radial1"/>
    <dgm:cxn modelId="{49341735-2359-4363-8DEB-BAFC06745D22}" type="presParOf" srcId="{09604F3C-AC7C-42AA-8704-2D712EAB2824}" destId="{CA6D0FE4-30FD-4525-942E-08AD9FD02768}" srcOrd="1" destOrd="0" presId="urn:microsoft.com/office/officeart/2005/8/layout/radial1"/>
    <dgm:cxn modelId="{80B23E52-BB72-429C-8FF4-745CCA4DD70B}" type="presParOf" srcId="{CA6D0FE4-30FD-4525-942E-08AD9FD02768}" destId="{C277159C-3926-4A23-A6BD-C12A180E1F4A}" srcOrd="0" destOrd="0" presId="urn:microsoft.com/office/officeart/2005/8/layout/radial1"/>
    <dgm:cxn modelId="{AA0CA384-9177-477F-B98F-5554B3F76E8F}" type="presParOf" srcId="{09604F3C-AC7C-42AA-8704-2D712EAB2824}" destId="{26F0EBEB-6078-4244-9539-A4DBB5782181}" srcOrd="2" destOrd="0" presId="urn:microsoft.com/office/officeart/2005/8/layout/radial1"/>
    <dgm:cxn modelId="{BE0B1AC1-648E-4C2B-A281-450147B27A96}" type="presParOf" srcId="{09604F3C-AC7C-42AA-8704-2D712EAB2824}" destId="{042127A9-6F05-4267-A381-73EEABBA9B07}" srcOrd="3" destOrd="0" presId="urn:microsoft.com/office/officeart/2005/8/layout/radial1"/>
    <dgm:cxn modelId="{7C8DB149-08A7-4F9D-B79D-D635EEBAA4EE}" type="presParOf" srcId="{042127A9-6F05-4267-A381-73EEABBA9B07}" destId="{840CE754-7776-4C99-9B0E-CD7B54822C9E}" srcOrd="0" destOrd="0" presId="urn:microsoft.com/office/officeart/2005/8/layout/radial1"/>
    <dgm:cxn modelId="{311DA37F-46B2-4A1B-B402-690A6C5D468B}" type="presParOf" srcId="{09604F3C-AC7C-42AA-8704-2D712EAB2824}" destId="{1A06529D-29F2-48E0-8455-7FD4D11BF9DC}" srcOrd="4" destOrd="0" presId="urn:microsoft.com/office/officeart/2005/8/layout/radial1"/>
    <dgm:cxn modelId="{8FE80FF9-8C5F-4155-8565-AAD5F1DA5F2F}" type="presParOf" srcId="{09604F3C-AC7C-42AA-8704-2D712EAB2824}" destId="{0C2E1C6D-850D-4E99-865E-542AB3E11640}" srcOrd="5" destOrd="0" presId="urn:microsoft.com/office/officeart/2005/8/layout/radial1"/>
    <dgm:cxn modelId="{1B11A493-EFD7-4261-8D4F-5933EC3F6E8E}" type="presParOf" srcId="{0C2E1C6D-850D-4E99-865E-542AB3E11640}" destId="{5D466987-1253-43B5-8F86-9CDA6A78486E}" srcOrd="0" destOrd="0" presId="urn:microsoft.com/office/officeart/2005/8/layout/radial1"/>
    <dgm:cxn modelId="{04DF69D6-50E2-46CE-97DA-70BE8D9F0CFB}" type="presParOf" srcId="{09604F3C-AC7C-42AA-8704-2D712EAB2824}" destId="{9E6322BB-3BCD-40CF-ACD7-CED30DCA4CBE}" srcOrd="6" destOrd="0" presId="urn:microsoft.com/office/officeart/2005/8/layout/radial1"/>
    <dgm:cxn modelId="{1FCB32B7-1189-4891-9605-BF80C8404843}" type="presParOf" srcId="{09604F3C-AC7C-42AA-8704-2D712EAB2824}" destId="{495C0EB6-67D6-4F02-BEFE-D131AD2489C4}" srcOrd="7" destOrd="0" presId="urn:microsoft.com/office/officeart/2005/8/layout/radial1"/>
    <dgm:cxn modelId="{D8609583-B8AB-45E3-A09E-DB7D08E6C2CC}" type="presParOf" srcId="{495C0EB6-67D6-4F02-BEFE-D131AD2489C4}" destId="{2BF59FBB-B766-4F24-AB80-8FC48B328296}" srcOrd="0" destOrd="0" presId="urn:microsoft.com/office/officeart/2005/8/layout/radial1"/>
    <dgm:cxn modelId="{31F15039-C52D-455C-A59D-2FE2860054B5}" type="presParOf" srcId="{09604F3C-AC7C-42AA-8704-2D712EAB2824}" destId="{A137FAEB-47E9-45F3-BA5C-95B7BC65C311}" srcOrd="8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D39735-63FA-4093-A358-EA1E044887C3}">
      <dsp:nvSpPr>
        <dsp:cNvPr id="0" name=""/>
        <dsp:cNvSpPr/>
      </dsp:nvSpPr>
      <dsp:spPr>
        <a:xfrm>
          <a:off x="3889072" y="1795803"/>
          <a:ext cx="3226415" cy="3838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596"/>
              </a:lnTo>
              <a:lnTo>
                <a:pt x="3226415" y="261596"/>
              </a:lnTo>
              <a:lnTo>
                <a:pt x="3226415" y="383870"/>
              </a:lnTo>
            </a:path>
          </a:pathLst>
        </a:custGeom>
        <a:noFill/>
        <a:ln w="10795" cap="flat" cmpd="sng" algn="ctr">
          <a:solidFill>
            <a:schemeClr val="accent4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E33F8C-3537-4237-B498-109BC73B3105}">
      <dsp:nvSpPr>
        <dsp:cNvPr id="0" name=""/>
        <dsp:cNvSpPr/>
      </dsp:nvSpPr>
      <dsp:spPr>
        <a:xfrm>
          <a:off x="3889072" y="1795803"/>
          <a:ext cx="1613207" cy="3838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1596"/>
              </a:lnTo>
              <a:lnTo>
                <a:pt x="1613207" y="261596"/>
              </a:lnTo>
              <a:lnTo>
                <a:pt x="1613207" y="383870"/>
              </a:lnTo>
            </a:path>
          </a:pathLst>
        </a:custGeom>
        <a:noFill/>
        <a:ln w="10795" cap="flat" cmpd="sng" algn="ctr">
          <a:solidFill>
            <a:schemeClr val="accent4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B91B1F-66A4-4F23-9EC3-2E2611876E8B}">
      <dsp:nvSpPr>
        <dsp:cNvPr id="0" name=""/>
        <dsp:cNvSpPr/>
      </dsp:nvSpPr>
      <dsp:spPr>
        <a:xfrm>
          <a:off x="3843352" y="1795803"/>
          <a:ext cx="91440" cy="3838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83870"/>
              </a:lnTo>
            </a:path>
          </a:pathLst>
        </a:custGeom>
        <a:noFill/>
        <a:ln w="10795" cap="flat" cmpd="sng" algn="ctr">
          <a:solidFill>
            <a:schemeClr val="accent4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836304-9FE1-4E21-83EE-190D4FCD0208}">
      <dsp:nvSpPr>
        <dsp:cNvPr id="0" name=""/>
        <dsp:cNvSpPr/>
      </dsp:nvSpPr>
      <dsp:spPr>
        <a:xfrm>
          <a:off x="2275864" y="1795803"/>
          <a:ext cx="1613207" cy="383870"/>
        </a:xfrm>
        <a:custGeom>
          <a:avLst/>
          <a:gdLst/>
          <a:ahLst/>
          <a:cxnLst/>
          <a:rect l="0" t="0" r="0" b="0"/>
          <a:pathLst>
            <a:path>
              <a:moveTo>
                <a:pt x="1613207" y="0"/>
              </a:moveTo>
              <a:lnTo>
                <a:pt x="1613207" y="261596"/>
              </a:lnTo>
              <a:lnTo>
                <a:pt x="0" y="261596"/>
              </a:lnTo>
              <a:lnTo>
                <a:pt x="0" y="383870"/>
              </a:lnTo>
            </a:path>
          </a:pathLst>
        </a:custGeom>
        <a:noFill/>
        <a:ln w="10795" cap="flat" cmpd="sng" algn="ctr">
          <a:solidFill>
            <a:schemeClr val="accent4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4080E1-81EA-4DAF-B39A-C9911B4A5B24}">
      <dsp:nvSpPr>
        <dsp:cNvPr id="0" name=""/>
        <dsp:cNvSpPr/>
      </dsp:nvSpPr>
      <dsp:spPr>
        <a:xfrm>
          <a:off x="662657" y="1795803"/>
          <a:ext cx="3226415" cy="383870"/>
        </a:xfrm>
        <a:custGeom>
          <a:avLst/>
          <a:gdLst/>
          <a:ahLst/>
          <a:cxnLst/>
          <a:rect l="0" t="0" r="0" b="0"/>
          <a:pathLst>
            <a:path>
              <a:moveTo>
                <a:pt x="3226415" y="0"/>
              </a:moveTo>
              <a:lnTo>
                <a:pt x="3226415" y="261596"/>
              </a:lnTo>
              <a:lnTo>
                <a:pt x="0" y="261596"/>
              </a:lnTo>
              <a:lnTo>
                <a:pt x="0" y="383870"/>
              </a:lnTo>
            </a:path>
          </a:pathLst>
        </a:custGeom>
        <a:noFill/>
        <a:ln w="10795" cap="flat" cmpd="sng" algn="ctr">
          <a:solidFill>
            <a:schemeClr val="accent4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AEAED6-D2BB-4D96-8605-A80898DBC1FB}">
      <dsp:nvSpPr>
        <dsp:cNvPr id="0" name=""/>
        <dsp:cNvSpPr/>
      </dsp:nvSpPr>
      <dsp:spPr>
        <a:xfrm>
          <a:off x="3229123" y="957669"/>
          <a:ext cx="1319897" cy="8381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shade val="80000"/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4">
                <a:shade val="80000"/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86212DA-E39B-437D-9558-036EA7D57E6A}">
      <dsp:nvSpPr>
        <dsp:cNvPr id="0" name=""/>
        <dsp:cNvSpPr/>
      </dsp:nvSpPr>
      <dsp:spPr>
        <a:xfrm>
          <a:off x="3375779" y="1096991"/>
          <a:ext cx="1319897" cy="8381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Homeostatic Environment Chamber</a:t>
          </a:r>
        </a:p>
      </dsp:txBody>
      <dsp:txXfrm>
        <a:off x="3400327" y="1121539"/>
        <a:ext cx="1270801" cy="789038"/>
      </dsp:txXfrm>
    </dsp:sp>
    <dsp:sp modelId="{02F24A86-CFE9-4A09-925F-158D602D747D}">
      <dsp:nvSpPr>
        <dsp:cNvPr id="0" name=""/>
        <dsp:cNvSpPr/>
      </dsp:nvSpPr>
      <dsp:spPr>
        <a:xfrm>
          <a:off x="2708" y="2179673"/>
          <a:ext cx="1319897" cy="8381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tint val="99000"/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4">
                <a:tint val="99000"/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95A2963-C87F-4222-BAED-2E5E0804B555}">
      <dsp:nvSpPr>
        <dsp:cNvPr id="0" name=""/>
        <dsp:cNvSpPr/>
      </dsp:nvSpPr>
      <dsp:spPr>
        <a:xfrm>
          <a:off x="149363" y="2318996"/>
          <a:ext cx="1319897" cy="8381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pH Sensor</a:t>
          </a:r>
        </a:p>
      </dsp:txBody>
      <dsp:txXfrm>
        <a:off x="173911" y="2343544"/>
        <a:ext cx="1270801" cy="789038"/>
      </dsp:txXfrm>
    </dsp:sp>
    <dsp:sp modelId="{91E43FDD-537B-40E3-B754-134EF4FF33EE}">
      <dsp:nvSpPr>
        <dsp:cNvPr id="0" name=""/>
        <dsp:cNvSpPr/>
      </dsp:nvSpPr>
      <dsp:spPr>
        <a:xfrm>
          <a:off x="1615916" y="2179673"/>
          <a:ext cx="1319897" cy="8381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tint val="99000"/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4">
                <a:tint val="99000"/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72B00F2-2654-49D0-A6EC-09B42E334533}">
      <dsp:nvSpPr>
        <dsp:cNvPr id="0" name=""/>
        <dsp:cNvSpPr/>
      </dsp:nvSpPr>
      <dsp:spPr>
        <a:xfrm>
          <a:off x="1762571" y="2318996"/>
          <a:ext cx="1319897" cy="8381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Temperature Sensor</a:t>
          </a:r>
        </a:p>
      </dsp:txBody>
      <dsp:txXfrm>
        <a:off x="1787119" y="2343544"/>
        <a:ext cx="1270801" cy="789038"/>
      </dsp:txXfrm>
    </dsp:sp>
    <dsp:sp modelId="{B9955572-0773-43CC-9755-F299D7EE2DC8}">
      <dsp:nvSpPr>
        <dsp:cNvPr id="0" name=""/>
        <dsp:cNvSpPr/>
      </dsp:nvSpPr>
      <dsp:spPr>
        <a:xfrm>
          <a:off x="3229123" y="2179673"/>
          <a:ext cx="1319897" cy="8381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tint val="99000"/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4">
                <a:tint val="99000"/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CB4AC4-3345-4FC3-B9DC-A849B530FEA0}">
      <dsp:nvSpPr>
        <dsp:cNvPr id="0" name=""/>
        <dsp:cNvSpPr/>
      </dsp:nvSpPr>
      <dsp:spPr>
        <a:xfrm>
          <a:off x="3375779" y="2318996"/>
          <a:ext cx="1319897" cy="8381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CO</a:t>
          </a:r>
          <a:r>
            <a:rPr lang="en-US" sz="1600" b="1" kern="1200" baseline="-25000" dirty="0"/>
            <a:t>2</a:t>
          </a:r>
          <a:r>
            <a:rPr lang="en-US" sz="1600" b="1" kern="1200" dirty="0"/>
            <a:t> Sensor</a:t>
          </a:r>
        </a:p>
      </dsp:txBody>
      <dsp:txXfrm>
        <a:off x="3400327" y="2343544"/>
        <a:ext cx="1270801" cy="789038"/>
      </dsp:txXfrm>
    </dsp:sp>
    <dsp:sp modelId="{CCEC6BB7-EC33-4B64-B604-FD3230367680}">
      <dsp:nvSpPr>
        <dsp:cNvPr id="0" name=""/>
        <dsp:cNvSpPr/>
      </dsp:nvSpPr>
      <dsp:spPr>
        <a:xfrm>
          <a:off x="4842331" y="2179673"/>
          <a:ext cx="1319897" cy="8381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tint val="99000"/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4">
                <a:tint val="99000"/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9C31E38-1C69-4B81-BDC1-0A29EA209E8D}">
      <dsp:nvSpPr>
        <dsp:cNvPr id="0" name=""/>
        <dsp:cNvSpPr/>
      </dsp:nvSpPr>
      <dsp:spPr>
        <a:xfrm>
          <a:off x="4988986" y="2318996"/>
          <a:ext cx="1319897" cy="8381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Humidity Sensor</a:t>
          </a:r>
        </a:p>
      </dsp:txBody>
      <dsp:txXfrm>
        <a:off x="5013534" y="2343544"/>
        <a:ext cx="1270801" cy="789038"/>
      </dsp:txXfrm>
    </dsp:sp>
    <dsp:sp modelId="{F3B11F9D-2FDB-4AB4-9C48-9398BE3328BF}">
      <dsp:nvSpPr>
        <dsp:cNvPr id="0" name=""/>
        <dsp:cNvSpPr/>
      </dsp:nvSpPr>
      <dsp:spPr>
        <a:xfrm>
          <a:off x="6455538" y="2179673"/>
          <a:ext cx="1319897" cy="83813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tint val="99000"/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4">
                <a:tint val="99000"/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2910DB-5F28-4B9D-8D6B-2F9B9D5A2432}">
      <dsp:nvSpPr>
        <dsp:cNvPr id="0" name=""/>
        <dsp:cNvSpPr/>
      </dsp:nvSpPr>
      <dsp:spPr>
        <a:xfrm>
          <a:off x="6602194" y="2318996"/>
          <a:ext cx="1319897" cy="83813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/>
            <a:t>Controller</a:t>
          </a:r>
          <a:endParaRPr lang="en-US" sz="1600" b="1" kern="1200" dirty="0"/>
        </a:p>
      </dsp:txBody>
      <dsp:txXfrm>
        <a:off x="6626742" y="2343544"/>
        <a:ext cx="1270801" cy="7890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8E4879-5EAD-4A44-9A23-2E274B18A60A}">
      <dsp:nvSpPr>
        <dsp:cNvPr id="0" name=""/>
        <dsp:cNvSpPr/>
      </dsp:nvSpPr>
      <dsp:spPr>
        <a:xfrm>
          <a:off x="2488348" y="1472348"/>
          <a:ext cx="1119303" cy="111930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Chamber</a:t>
          </a:r>
          <a:endParaRPr lang="en-US" sz="1700" kern="1200" dirty="0"/>
        </a:p>
      </dsp:txBody>
      <dsp:txXfrm>
        <a:off x="2652266" y="1636266"/>
        <a:ext cx="791467" cy="791467"/>
      </dsp:txXfrm>
    </dsp:sp>
    <dsp:sp modelId="{CA6D0FE4-30FD-4525-942E-08AD9FD02768}">
      <dsp:nvSpPr>
        <dsp:cNvPr id="0" name=""/>
        <dsp:cNvSpPr/>
      </dsp:nvSpPr>
      <dsp:spPr>
        <a:xfrm rot="16200000">
          <a:off x="2878775" y="1286598"/>
          <a:ext cx="338449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338449" y="16525"/>
              </a:lnTo>
            </a:path>
          </a:pathLst>
        </a:custGeom>
        <a:noFill/>
        <a:ln w="1079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9538" y="1294661"/>
        <a:ext cx="16922" cy="16922"/>
      </dsp:txXfrm>
    </dsp:sp>
    <dsp:sp modelId="{26F0EBEB-6078-4244-9539-A4DBB5782181}">
      <dsp:nvSpPr>
        <dsp:cNvPr id="0" name=""/>
        <dsp:cNvSpPr/>
      </dsp:nvSpPr>
      <dsp:spPr>
        <a:xfrm>
          <a:off x="2488348" y="14594"/>
          <a:ext cx="1119303" cy="1119303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Sensors</a:t>
          </a:r>
          <a:endParaRPr lang="en-US" sz="2000" kern="1200" dirty="0"/>
        </a:p>
      </dsp:txBody>
      <dsp:txXfrm>
        <a:off x="2652266" y="178512"/>
        <a:ext cx="791467" cy="791467"/>
      </dsp:txXfrm>
    </dsp:sp>
    <dsp:sp modelId="{042127A9-6F05-4267-A381-73EEABBA9B07}">
      <dsp:nvSpPr>
        <dsp:cNvPr id="0" name=""/>
        <dsp:cNvSpPr/>
      </dsp:nvSpPr>
      <dsp:spPr>
        <a:xfrm>
          <a:off x="3607651" y="2015474"/>
          <a:ext cx="338449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338449" y="16525"/>
              </a:lnTo>
            </a:path>
          </a:pathLst>
        </a:custGeom>
        <a:noFill/>
        <a:ln w="1079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768415" y="2023538"/>
        <a:ext cx="16922" cy="16922"/>
      </dsp:txXfrm>
    </dsp:sp>
    <dsp:sp modelId="{1A06529D-29F2-48E0-8455-7FD4D11BF9DC}">
      <dsp:nvSpPr>
        <dsp:cNvPr id="0" name=""/>
        <dsp:cNvSpPr/>
      </dsp:nvSpPr>
      <dsp:spPr>
        <a:xfrm>
          <a:off x="3946101" y="1472348"/>
          <a:ext cx="1119303" cy="1119303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Control System</a:t>
          </a:r>
          <a:endParaRPr lang="en-US" sz="2000" kern="1200" dirty="0"/>
        </a:p>
      </dsp:txBody>
      <dsp:txXfrm>
        <a:off x="4110019" y="1636266"/>
        <a:ext cx="791467" cy="791467"/>
      </dsp:txXfrm>
    </dsp:sp>
    <dsp:sp modelId="{0C2E1C6D-850D-4E99-865E-542AB3E11640}">
      <dsp:nvSpPr>
        <dsp:cNvPr id="0" name=""/>
        <dsp:cNvSpPr/>
      </dsp:nvSpPr>
      <dsp:spPr>
        <a:xfrm rot="5400000">
          <a:off x="2878775" y="2744351"/>
          <a:ext cx="338449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338449" y="16525"/>
              </a:lnTo>
            </a:path>
          </a:pathLst>
        </a:custGeom>
        <a:noFill/>
        <a:ln w="1079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039538" y="2752415"/>
        <a:ext cx="16922" cy="16922"/>
      </dsp:txXfrm>
    </dsp:sp>
    <dsp:sp modelId="{9E6322BB-3BCD-40CF-ACD7-CED30DCA4CBE}">
      <dsp:nvSpPr>
        <dsp:cNvPr id="0" name=""/>
        <dsp:cNvSpPr/>
      </dsp:nvSpPr>
      <dsp:spPr>
        <a:xfrm>
          <a:off x="2488348" y="2930101"/>
          <a:ext cx="1119303" cy="1119303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Source</a:t>
          </a:r>
          <a:endParaRPr lang="en-US" sz="2000" kern="1200" dirty="0"/>
        </a:p>
      </dsp:txBody>
      <dsp:txXfrm>
        <a:off x="2652266" y="3094019"/>
        <a:ext cx="791467" cy="791467"/>
      </dsp:txXfrm>
    </dsp:sp>
    <dsp:sp modelId="{495C0EB6-67D6-4F02-BEFE-D131AD2489C4}">
      <dsp:nvSpPr>
        <dsp:cNvPr id="0" name=""/>
        <dsp:cNvSpPr/>
      </dsp:nvSpPr>
      <dsp:spPr>
        <a:xfrm rot="10800000">
          <a:off x="2149898" y="2015474"/>
          <a:ext cx="338449" cy="33050"/>
        </a:xfrm>
        <a:custGeom>
          <a:avLst/>
          <a:gdLst/>
          <a:ahLst/>
          <a:cxnLst/>
          <a:rect l="0" t="0" r="0" b="0"/>
          <a:pathLst>
            <a:path>
              <a:moveTo>
                <a:pt x="0" y="16525"/>
              </a:moveTo>
              <a:lnTo>
                <a:pt x="338449" y="16525"/>
              </a:lnTo>
            </a:path>
          </a:pathLst>
        </a:custGeom>
        <a:noFill/>
        <a:ln w="1079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800000">
        <a:off x="2310661" y="2023538"/>
        <a:ext cx="16922" cy="16922"/>
      </dsp:txXfrm>
    </dsp:sp>
    <dsp:sp modelId="{A137FAEB-47E9-45F3-BA5C-95B7BC65C311}">
      <dsp:nvSpPr>
        <dsp:cNvPr id="0" name=""/>
        <dsp:cNvSpPr/>
      </dsp:nvSpPr>
      <dsp:spPr>
        <a:xfrm>
          <a:off x="1030594" y="1472348"/>
          <a:ext cx="1119303" cy="1119303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85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50800" dist="42924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Display System</a:t>
          </a:r>
          <a:endParaRPr lang="en-US" sz="2000" kern="1200" dirty="0"/>
        </a:p>
      </dsp:txBody>
      <dsp:txXfrm>
        <a:off x="1194512" y="1636266"/>
        <a:ext cx="791467" cy="7914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3E21C25B-DF6F-4E79-A2D4-B956D37134B7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2830" tIns="46415" rIns="92830" bIns="4641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8"/>
            <a:ext cx="3037840" cy="461804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4257B552-EF2F-46C8-85D2-717CBC9EC7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616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7B552-EF2F-46C8-85D2-717CBC9EC74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57B552-EF2F-46C8-85D2-717CBC9EC74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C2C98-97C1-4318-846B-42A3A905E0DE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C171E-89DD-4F9F-9978-11EDBC7630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C2C98-97C1-4318-846B-42A3A905E0DE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C171E-89DD-4F9F-9978-11EDBC763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C2C98-97C1-4318-846B-42A3A905E0DE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C171E-89DD-4F9F-9978-11EDBC763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C2C98-97C1-4318-846B-42A3A905E0DE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C171E-89DD-4F9F-9978-11EDBC7630A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C2C98-97C1-4318-846B-42A3A905E0DE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C171E-89DD-4F9F-9978-11EDBC763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C2C98-97C1-4318-846B-42A3A905E0DE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C171E-89DD-4F9F-9978-11EDBC763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C2C98-97C1-4318-846B-42A3A905E0DE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C171E-89DD-4F9F-9978-11EDBC763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C2C98-97C1-4318-846B-42A3A905E0DE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C171E-89DD-4F9F-9978-11EDBC763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C2C98-97C1-4318-846B-42A3A905E0DE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C171E-89DD-4F9F-9978-11EDBC763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C2C98-97C1-4318-846B-42A3A905E0DE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C171E-89DD-4F9F-9978-11EDBC763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C2C98-97C1-4318-846B-42A3A905E0DE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C171E-89DD-4F9F-9978-11EDBC763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A55C2C98-97C1-4318-846B-42A3A905E0DE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1DFC171E-89DD-4F9F-9978-11EDBC7630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924800" cy="1143000"/>
          </a:xfrm>
        </p:spPr>
        <p:txBody>
          <a:bodyPr/>
          <a:lstStyle/>
          <a:p>
            <a:pPr algn="ctr"/>
            <a:r>
              <a:rPr lang="en-US" sz="4000" b="1" dirty="0" smtClean="0"/>
              <a:t>Homeostatic environment chamber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/>
              <a:t> Essential Conditions:</a:t>
            </a:r>
          </a:p>
          <a:p>
            <a:r>
              <a:rPr lang="en-US" sz="1800" dirty="0" smtClean="0"/>
              <a:t>Formulation of Parameters</a:t>
            </a:r>
          </a:p>
          <a:p>
            <a:pPr lvl="1"/>
            <a:r>
              <a:rPr lang="en-US" sz="1800" dirty="0" smtClean="0"/>
              <a:t>CO</a:t>
            </a:r>
            <a:r>
              <a:rPr lang="en-US" sz="1800" baseline="-25000" dirty="0" smtClean="0"/>
              <a:t>2</a:t>
            </a:r>
            <a:r>
              <a:rPr lang="en-US" sz="1800" dirty="0" smtClean="0"/>
              <a:t>:  5% ± 0.1%</a:t>
            </a:r>
          </a:p>
          <a:p>
            <a:pPr lvl="1"/>
            <a:r>
              <a:rPr lang="en-US" sz="1800" dirty="0" smtClean="0"/>
              <a:t>pH: 7.4% </a:t>
            </a:r>
            <a:r>
              <a:rPr lang="en-US" sz="1800" dirty="0"/>
              <a:t>± </a:t>
            </a:r>
            <a:r>
              <a:rPr lang="en-US" sz="1800" dirty="0" smtClean="0"/>
              <a:t>0.04%</a:t>
            </a:r>
          </a:p>
          <a:p>
            <a:pPr lvl="1"/>
            <a:r>
              <a:rPr lang="en-US" sz="1800" dirty="0" smtClean="0"/>
              <a:t>Temperature: 37°C ± 2°C</a:t>
            </a:r>
            <a:endParaRPr lang="en-US" sz="1800" dirty="0"/>
          </a:p>
          <a:p>
            <a:pPr lvl="1"/>
            <a:r>
              <a:rPr lang="en-US" sz="1800" dirty="0" smtClean="0"/>
              <a:t>Humidity: 95% ± 0.01%</a:t>
            </a:r>
          </a:p>
          <a:p>
            <a:pPr marL="0" indent="0">
              <a:buNone/>
            </a:pPr>
            <a:endParaRPr lang="en-US" sz="1800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7239000" y="2042486"/>
            <a:ext cx="762000" cy="472114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6172200" y="2274113"/>
            <a:ext cx="301804" cy="419100"/>
          </a:xfrm>
          <a:prstGeom prst="ellipse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4992" y="1534130"/>
            <a:ext cx="5249008" cy="373432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0" y="6477000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Source: DSS </a:t>
            </a:r>
            <a:r>
              <a:rPr lang="en-US" dirty="0" err="1" smtClean="0"/>
              <a:t>Imagetech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94992" y="5257800"/>
            <a:ext cx="5249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Homeostatic Environment Chamber Placed on Stage Top of Microscope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92162"/>
          </a:xfrm>
        </p:spPr>
        <p:txBody>
          <a:bodyPr/>
          <a:lstStyle/>
          <a:p>
            <a:pPr algn="ctr"/>
            <a:r>
              <a:rPr lang="en-US" sz="4000" b="1" dirty="0" smtClean="0"/>
              <a:t>drawings</a:t>
            </a:r>
            <a:endParaRPr lang="en-US" sz="4000" b="1" dirty="0"/>
          </a:p>
        </p:txBody>
      </p:sp>
      <p:cxnSp>
        <p:nvCxnSpPr>
          <p:cNvPr id="5" name="Straight Arrow Connector 4"/>
          <p:cNvCxnSpPr/>
          <p:nvPr/>
        </p:nvCxnSpPr>
        <p:spPr>
          <a:xfrm rot="180000">
            <a:off x="5562590" y="5411397"/>
            <a:ext cx="1280160" cy="274320"/>
          </a:xfrm>
          <a:prstGeom prst="straightConnector1">
            <a:avLst/>
          </a:prstGeom>
          <a:ln w="22225" cmpd="sng">
            <a:solidFill>
              <a:schemeClr val="bg2"/>
            </a:solidFill>
            <a:headEnd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2362200" y="5257800"/>
            <a:ext cx="341581" cy="501134"/>
          </a:xfrm>
          <a:prstGeom prst="straightConnector1">
            <a:avLst/>
          </a:prstGeom>
          <a:ln w="22225" cmpd="sng">
            <a:solidFill>
              <a:schemeClr val="bg2"/>
            </a:solidFill>
            <a:headEnd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343400" y="5548557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524000" y="6336268"/>
            <a:ext cx="60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208mm x 110mm x 25mm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958" y="1036405"/>
            <a:ext cx="6338083" cy="529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76200"/>
            <a:ext cx="7924800" cy="1143000"/>
          </a:xfrm>
        </p:spPr>
        <p:txBody>
          <a:bodyPr/>
          <a:lstStyle/>
          <a:p>
            <a:pPr algn="ctr"/>
            <a:r>
              <a:rPr lang="en-US" sz="4000" b="1" dirty="0" smtClean="0"/>
              <a:t>CONCEPTUAL DESIGN</a:t>
            </a:r>
            <a:endParaRPr lang="en-US" sz="4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99240543"/>
              </p:ext>
            </p:extLst>
          </p:nvPr>
        </p:nvGraphicFramePr>
        <p:xfrm>
          <a:off x="609600" y="1600200"/>
          <a:ext cx="792480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3140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76200"/>
            <a:ext cx="7924800" cy="1143000"/>
          </a:xfrm>
        </p:spPr>
        <p:txBody>
          <a:bodyPr/>
          <a:lstStyle/>
          <a:p>
            <a:pPr algn="ctr"/>
            <a:r>
              <a:rPr lang="en-US" sz="4000" b="1" dirty="0" smtClean="0"/>
              <a:t>Functional decomposition</a:t>
            </a:r>
            <a:endParaRPr lang="en-US" sz="4000" b="1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50150800"/>
              </p:ext>
            </p:extLst>
          </p:nvPr>
        </p:nvGraphicFramePr>
        <p:xfrm>
          <a:off x="1524000" y="17272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9274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-76200"/>
            <a:ext cx="7924800" cy="1143000"/>
          </a:xfrm>
        </p:spPr>
        <p:txBody>
          <a:bodyPr/>
          <a:lstStyle/>
          <a:p>
            <a:pPr algn="ctr"/>
            <a:r>
              <a:rPr lang="en-US" sz="4000" b="1" dirty="0" smtClean="0"/>
              <a:t>Concept generation</a:t>
            </a:r>
            <a:endParaRPr lang="en-US" sz="4000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3255944"/>
              </p:ext>
            </p:extLst>
          </p:nvPr>
        </p:nvGraphicFramePr>
        <p:xfrm>
          <a:off x="990600" y="1219200"/>
          <a:ext cx="7086600" cy="521598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98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Function</a:t>
                      </a:r>
                      <a:endParaRPr lang="en-US" sz="16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Sub-Function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290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Chamber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Lid</a:t>
                      </a:r>
                    </a:p>
                    <a:p>
                      <a:pPr algn="ctr"/>
                      <a:r>
                        <a:rPr lang="en-US" sz="1600" dirty="0" smtClean="0"/>
                        <a:t>CO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 Valve</a:t>
                      </a:r>
                    </a:p>
                    <a:p>
                      <a:pPr algn="ctr"/>
                      <a:r>
                        <a:rPr lang="en-US" sz="1600" dirty="0" smtClean="0"/>
                        <a:t>Water Inlet</a:t>
                      </a:r>
                    </a:p>
                    <a:p>
                      <a:pPr algn="ctr"/>
                      <a:r>
                        <a:rPr lang="en-US" sz="1600" dirty="0" smtClean="0"/>
                        <a:t>Insulation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Plexiglass</a:t>
                      </a:r>
                      <a:r>
                        <a:rPr lang="en-US" sz="1600" dirty="0" smtClean="0"/>
                        <a:t> Windows</a:t>
                      </a:r>
                      <a:r>
                        <a:rPr lang="en-US" sz="1600" baseline="0" dirty="0" smtClean="0"/>
                        <a:t> (Top/Bottom)</a:t>
                      </a:r>
                    </a:p>
                    <a:p>
                      <a:pPr algn="ctr"/>
                      <a:r>
                        <a:rPr lang="en-US" sz="1600" baseline="0" dirty="0" smtClean="0"/>
                        <a:t>Gasket</a:t>
                      </a:r>
                    </a:p>
                    <a:p>
                      <a:pPr algn="ctr"/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98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Sensors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Temperature</a:t>
                      </a:r>
                    </a:p>
                    <a:p>
                      <a:pPr algn="ctr"/>
                      <a:r>
                        <a:rPr lang="en-US" sz="1600" dirty="0" smtClean="0"/>
                        <a:t>CO</a:t>
                      </a:r>
                      <a:r>
                        <a:rPr lang="en-US" sz="1600" baseline="-250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pH</a:t>
                      </a:r>
                    </a:p>
                    <a:p>
                      <a:pPr algn="ctr"/>
                      <a:r>
                        <a:rPr lang="en-US" sz="1600" dirty="0" smtClean="0"/>
                        <a:t>Humidity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98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Control System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Temperature Controller</a:t>
                      </a:r>
                    </a:p>
                    <a:p>
                      <a:pPr algn="ctr"/>
                      <a:r>
                        <a:rPr lang="en-US" sz="1600" dirty="0" smtClean="0"/>
                        <a:t>CO</a:t>
                      </a:r>
                      <a:r>
                        <a:rPr lang="en-US" sz="1600" baseline="-25000" dirty="0" smtClean="0"/>
                        <a:t>2</a:t>
                      </a:r>
                      <a:r>
                        <a:rPr lang="en-US" sz="1600" dirty="0" smtClean="0"/>
                        <a:t> Controller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Microcontroller</a:t>
                      </a:r>
                    </a:p>
                    <a:p>
                      <a:pPr algn="ctr"/>
                      <a:r>
                        <a:rPr lang="en-US" sz="1600" dirty="0" smtClean="0"/>
                        <a:t>Data</a:t>
                      </a:r>
                      <a:r>
                        <a:rPr lang="en-US" sz="1600" baseline="0" dirty="0" smtClean="0"/>
                        <a:t> Collecting Output</a:t>
                      </a:r>
                      <a:endParaRPr lang="en-US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298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Source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Power On/Off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Peltier</a:t>
                      </a:r>
                      <a:r>
                        <a:rPr lang="en-US" sz="1600" baseline="0" dirty="0" smtClean="0"/>
                        <a:t> Coolant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2983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Display System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Temperature</a:t>
                      </a:r>
                    </a:p>
                    <a:p>
                      <a:pPr algn="ctr"/>
                      <a:r>
                        <a:rPr lang="en-US" sz="1600" dirty="0" smtClean="0"/>
                        <a:t>CO</a:t>
                      </a:r>
                      <a:r>
                        <a:rPr lang="en-US" sz="1600" baseline="-25000" dirty="0" smtClean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pH</a:t>
                      </a:r>
                    </a:p>
                    <a:p>
                      <a:pPr algn="ctr"/>
                      <a:r>
                        <a:rPr lang="en-US" sz="1600" dirty="0" smtClean="0"/>
                        <a:t>Humidity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427038"/>
            <a:ext cx="7924800" cy="792162"/>
          </a:xfrm>
        </p:spPr>
        <p:txBody>
          <a:bodyPr/>
          <a:lstStyle/>
          <a:p>
            <a:pPr algn="ctr"/>
            <a:r>
              <a:rPr lang="en-US" sz="4000" b="1" dirty="0" smtClean="0"/>
              <a:t>Sub-sub function of controller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63988" y="5943600"/>
            <a:ext cx="8399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 </a:t>
            </a:r>
            <a:r>
              <a:rPr lang="en-US" dirty="0" smtClean="0"/>
              <a:t>Temperature Controller Block Diagram </a:t>
            </a:r>
            <a:endParaRPr lang="en-US" dirty="0"/>
          </a:p>
        </p:txBody>
      </p:sp>
      <p:pic>
        <p:nvPicPr>
          <p:cNvPr id="1027" name="Picture 3" descr="F:\Senior Design\Termperature Controll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48" y="1227085"/>
            <a:ext cx="8478892" cy="4725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1148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-76200"/>
            <a:ext cx="7924800" cy="1143000"/>
          </a:xfrm>
        </p:spPr>
        <p:txBody>
          <a:bodyPr/>
          <a:lstStyle/>
          <a:p>
            <a:pPr algn="ctr"/>
            <a:r>
              <a:rPr lang="en-US" sz="4000" b="1" dirty="0" smtClean="0"/>
              <a:t>Design criteria</a:t>
            </a:r>
            <a:endParaRPr lang="en-US" sz="4000" b="1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219200"/>
            <a:ext cx="7924800" cy="4114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Sensitivity</a:t>
            </a:r>
          </a:p>
          <a:p>
            <a:r>
              <a:rPr lang="en-US" sz="2000" dirty="0" smtClean="0"/>
              <a:t>Range</a:t>
            </a:r>
          </a:p>
          <a:p>
            <a:r>
              <a:rPr lang="en-US" sz="2000" dirty="0" smtClean="0"/>
              <a:t>Accuracy</a:t>
            </a:r>
          </a:p>
          <a:p>
            <a:r>
              <a:rPr lang="en-US" sz="2000" dirty="0" smtClean="0"/>
              <a:t>Cost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3059668"/>
            <a:ext cx="739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Design Criteria Temperature Sensors</a:t>
            </a:r>
            <a:endParaRPr lang="en-US" b="1" dirty="0">
              <a:solidFill>
                <a:schemeClr val="tx2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046411"/>
              </p:ext>
            </p:extLst>
          </p:nvPr>
        </p:nvGraphicFramePr>
        <p:xfrm>
          <a:off x="914400" y="3505200"/>
          <a:ext cx="7315203" cy="2983230"/>
        </p:xfrm>
        <a:graphic>
          <a:graphicData uri="http://schemas.openxmlformats.org/drawingml/2006/table">
            <a:tbl>
              <a:tblPr>
                <a:tableStyleId>{0E3FDE45-AF77-4B5C-9715-49D594BDF05E}</a:tableStyleId>
              </a:tblPr>
              <a:tblGrid>
                <a:gridCol w="10450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972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/>
                        <a:t>Weighting </a:t>
                      </a:r>
                      <a:r>
                        <a:rPr lang="en-US" sz="1600" b="1" u="none" strike="noStrike" dirty="0"/>
                        <a:t>Matrix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Sensitivity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Range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Accuracy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Cost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/>
                        <a:t>Score = </a:t>
                      </a:r>
                      <a:r>
                        <a:rPr lang="en-US" sz="1600" b="1" u="none" strike="noStrike" dirty="0"/>
                        <a:t>Row</a:t>
                      </a:r>
                      <a:br>
                        <a:rPr lang="en-US" sz="1600" b="1" u="none" strike="noStrike" dirty="0"/>
                      </a:br>
                      <a:r>
                        <a:rPr lang="en-US" sz="1600" b="1" u="none" strike="noStrike" dirty="0"/>
                        <a:t>Sum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 smtClean="0"/>
                        <a:t>Weight.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2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Sensitivity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0.25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72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Range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0.08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72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Accuracy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11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0.31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72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Cost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13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0.36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7205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Total number of comparisons = Sum of Scores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36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5486400"/>
            <a:ext cx="73152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0641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09600" y="-76200"/>
            <a:ext cx="7924800" cy="1143000"/>
          </a:xfrm>
        </p:spPr>
        <p:txBody>
          <a:bodyPr/>
          <a:lstStyle/>
          <a:p>
            <a:pPr algn="ctr"/>
            <a:r>
              <a:rPr lang="en-US" sz="4000" b="1" dirty="0" smtClean="0"/>
              <a:t>CONCEPT VARIANTS</a:t>
            </a:r>
            <a:endParaRPr lang="en-US" sz="4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371600" y="106680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Concept Variance Ranking With Respect To Sensitivity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47800" y="3928646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Concept Variance Ranking With Respect To Range</a:t>
            </a:r>
            <a:endParaRPr lang="en-US" b="1" dirty="0">
              <a:solidFill>
                <a:schemeClr val="tx2"/>
              </a:solidFill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5114516"/>
              </p:ext>
            </p:extLst>
          </p:nvPr>
        </p:nvGraphicFramePr>
        <p:xfrm>
          <a:off x="1447800" y="1371601"/>
          <a:ext cx="6400800" cy="2386965"/>
        </p:xfrm>
        <a:graphic>
          <a:graphicData uri="http://schemas.openxmlformats.org/drawingml/2006/table">
            <a:tbl>
              <a:tblPr>
                <a:tableStyleId>{0E3FDE45-AF77-4B5C-9715-49D594BDF05E}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Sensitivity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/>
                        <a:t>Thermocouple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RTD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Thermistor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Score = Row Sum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Normal</a:t>
                      </a:r>
                      <a:br>
                        <a:rPr lang="en-US" sz="1600" b="1" u="none" strike="noStrike" dirty="0"/>
                      </a:br>
                      <a:r>
                        <a:rPr lang="en-US" sz="1600" b="1" u="none" strike="noStrike" dirty="0"/>
                        <a:t>Score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/>
                        <a:t>Thermocouple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0.22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RTD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0.22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Thermistor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0.56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Column Sum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410658"/>
              </p:ext>
            </p:extLst>
          </p:nvPr>
        </p:nvGraphicFramePr>
        <p:xfrm>
          <a:off x="1447800" y="4248150"/>
          <a:ext cx="6400800" cy="2486025"/>
        </p:xfrm>
        <a:graphic>
          <a:graphicData uri="http://schemas.openxmlformats.org/drawingml/2006/table">
            <a:tbl>
              <a:tblPr>
                <a:tableStyleId>{0E3FDE45-AF77-4B5C-9715-49D594BDF05E}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972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Range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/>
                        <a:t>Thermocouple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RTD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Thermistor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Score = Row Sum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Normal</a:t>
                      </a:r>
                      <a:br>
                        <a:rPr lang="en-US" sz="1600" b="1" u="none" strike="noStrike" dirty="0"/>
                      </a:br>
                      <a:r>
                        <a:rPr lang="en-US" sz="1600" b="1" u="none" strike="noStrike" dirty="0"/>
                        <a:t>Score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72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/>
                        <a:t>Thermocouple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0.17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72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RTD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0.28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72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Thermistor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0.56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720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Column Sum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819401"/>
            <a:ext cx="6400800" cy="4707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716" y="5715000"/>
            <a:ext cx="6392883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9984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76200"/>
            <a:ext cx="7924800" cy="1143000"/>
          </a:xfrm>
        </p:spPr>
        <p:txBody>
          <a:bodyPr/>
          <a:lstStyle/>
          <a:p>
            <a:pPr algn="ctr"/>
            <a:r>
              <a:rPr lang="en-US" sz="4000" b="1" dirty="0" smtClean="0"/>
              <a:t>Concept variants</a:t>
            </a:r>
            <a:endParaRPr lang="en-US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219200" y="1109246"/>
            <a:ext cx="655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Concept Variance With Respect To Accuracy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5400" y="4004846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Concept Variance With Respect To Cost</a:t>
            </a:r>
            <a:endParaRPr lang="en-US" b="1" dirty="0">
              <a:solidFill>
                <a:schemeClr val="tx2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6956471"/>
              </p:ext>
            </p:extLst>
          </p:nvPr>
        </p:nvGraphicFramePr>
        <p:xfrm>
          <a:off x="1295400" y="1447801"/>
          <a:ext cx="6477000" cy="2447925"/>
        </p:xfrm>
        <a:graphic>
          <a:graphicData uri="http://schemas.openxmlformats.org/drawingml/2006/table">
            <a:tbl>
              <a:tblPr>
                <a:tableStyleId>{0E3FDE45-AF77-4B5C-9715-49D594BDF05E}</a:tableStyleId>
              </a:tblPr>
              <a:tblGrid>
                <a:gridCol w="107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Accuracy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/>
                        <a:t>Thermocouple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RTD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Thermistor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Score = Row Sum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Normal</a:t>
                      </a:r>
                      <a:br>
                        <a:rPr lang="en-US" sz="1600" b="1" u="none" strike="noStrike" dirty="0"/>
                      </a:br>
                      <a:r>
                        <a:rPr lang="en-US" sz="1600" b="1" u="none" strike="noStrike" dirty="0"/>
                        <a:t>Score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/>
                        <a:t>Thermocouple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0.22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RTD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0.44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Thermistor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0.33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Column Sum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545734"/>
              </p:ext>
            </p:extLst>
          </p:nvPr>
        </p:nvGraphicFramePr>
        <p:xfrm>
          <a:off x="1295400" y="4343401"/>
          <a:ext cx="6477000" cy="2386965"/>
        </p:xfrm>
        <a:graphic>
          <a:graphicData uri="http://schemas.openxmlformats.org/drawingml/2006/table">
            <a:tbl>
              <a:tblPr>
                <a:tableStyleId>{0E3FDE45-AF77-4B5C-9715-49D594BDF05E}</a:tableStyleId>
              </a:tblPr>
              <a:tblGrid>
                <a:gridCol w="107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Cost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/>
                        <a:t>Thermocouple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RTD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Thermistor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Score = Row Sum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Normal</a:t>
                      </a:r>
                      <a:br>
                        <a:rPr lang="en-US" sz="1600" b="1" u="none" strike="noStrike" dirty="0"/>
                      </a:br>
                      <a:r>
                        <a:rPr lang="en-US" sz="1600" b="1" u="none" strike="noStrike" dirty="0"/>
                        <a:t>Score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/>
                        <a:t>Thermocouple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0.33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RTD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0.22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Thermistor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0.44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Column Sum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1" y="2438400"/>
            <a:ext cx="64770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1" y="5791200"/>
            <a:ext cx="647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1010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>
          <a:xfrm>
            <a:off x="609600" y="1752600"/>
            <a:ext cx="3733800" cy="3505200"/>
          </a:xfrm>
        </p:spPr>
        <p:txBody>
          <a:bodyPr/>
          <a:lstStyle/>
          <a:p>
            <a:r>
              <a:rPr lang="en-US" sz="2000" dirty="0"/>
              <a:t>-100°C to 150°C</a:t>
            </a:r>
          </a:p>
          <a:p>
            <a:r>
              <a:rPr lang="en-US" sz="2000" dirty="0" smtClean="0"/>
              <a:t>Negative Temperature Coefficient</a:t>
            </a:r>
            <a:endParaRPr lang="en-US" sz="2000" dirty="0"/>
          </a:p>
          <a:p>
            <a:r>
              <a:rPr lang="en-US" sz="2000" dirty="0"/>
              <a:t>Highly </a:t>
            </a:r>
            <a:r>
              <a:rPr lang="en-US" sz="2000" dirty="0" smtClean="0"/>
              <a:t>Sensitive</a:t>
            </a:r>
            <a:endParaRPr lang="en-US" sz="2000" dirty="0"/>
          </a:p>
          <a:p>
            <a:r>
              <a:rPr lang="en-US" sz="2000" dirty="0" smtClean="0"/>
              <a:t>59¢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-76200"/>
            <a:ext cx="7924800" cy="1143000"/>
          </a:xfrm>
        </p:spPr>
        <p:txBody>
          <a:bodyPr/>
          <a:lstStyle/>
          <a:p>
            <a:r>
              <a:rPr lang="en-US" sz="4000" b="1" dirty="0" smtClean="0"/>
              <a:t>Selection process</a:t>
            </a:r>
            <a:endParaRPr lang="en-US" sz="40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09600" y="1143000"/>
            <a:ext cx="3733800" cy="574675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Thermistor is the Winner!</a:t>
            </a:r>
            <a:endParaRPr lang="en-US" sz="2400" b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7853" y="152400"/>
            <a:ext cx="2439947" cy="1651277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295400" y="3516868"/>
            <a:ext cx="670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Selection Process of Temperature Sensors</a:t>
            </a:r>
            <a:endParaRPr lang="en-US" b="1" dirty="0">
              <a:solidFill>
                <a:schemeClr val="tx2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591514"/>
              </p:ext>
            </p:extLst>
          </p:nvPr>
        </p:nvGraphicFramePr>
        <p:xfrm>
          <a:off x="1295400" y="3886200"/>
          <a:ext cx="6705600" cy="2590800"/>
        </p:xfrm>
        <a:graphic>
          <a:graphicData uri="http://schemas.openxmlformats.org/drawingml/2006/table">
            <a:tbl>
              <a:tblPr>
                <a:tableStyleId>{0E3FDE45-AF77-4B5C-9715-49D594BDF05E}</a:tableStyleId>
              </a:tblPr>
              <a:tblGrid>
                <a:gridCol w="1117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Sensitivity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Range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Accuracy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Cost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Score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/>
                        <a:t>Thermocouple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0.05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0.01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0.07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0.12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0.26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RTD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0.05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0.07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0.14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0.08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0.34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/>
                        <a:t>Thermistor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0.14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0.05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0.10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/>
                        <a:t>0.16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/>
                        <a:t>0.45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410200"/>
            <a:ext cx="6705599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399" y="5926777"/>
            <a:ext cx="6705599" cy="550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556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4303</TotalTime>
  <Words>403</Words>
  <Application>Microsoft Office PowerPoint</Application>
  <PresentationFormat>On-screen Show (4:3)</PresentationFormat>
  <Paragraphs>257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Arial Narrow</vt:lpstr>
      <vt:lpstr>Calibri</vt:lpstr>
      <vt:lpstr>Horizon</vt:lpstr>
      <vt:lpstr>Homeostatic environment chamber</vt:lpstr>
      <vt:lpstr>CONCEPTUAL DESIGN</vt:lpstr>
      <vt:lpstr>Functional decomposition</vt:lpstr>
      <vt:lpstr>Concept generation</vt:lpstr>
      <vt:lpstr>Sub-sub function of controller</vt:lpstr>
      <vt:lpstr>Design criteria</vt:lpstr>
      <vt:lpstr>CONCEPT VARIANTS</vt:lpstr>
      <vt:lpstr>Concept variants</vt:lpstr>
      <vt:lpstr>Selection process</vt:lpstr>
      <vt:lpstr>drawings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Homeostatic Environment Chamber</dc:title>
  <dc:creator>csslabs</dc:creator>
  <cp:lastModifiedBy>Kamal Sarkar</cp:lastModifiedBy>
  <cp:revision>310</cp:revision>
  <cp:lastPrinted>2013-11-22T18:44:30Z</cp:lastPrinted>
  <dcterms:created xsi:type="dcterms:W3CDTF">2013-09-19T20:31:24Z</dcterms:created>
  <dcterms:modified xsi:type="dcterms:W3CDTF">2016-10-25T21:22:01Z</dcterms:modified>
</cp:coreProperties>
</file>